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1"/>
    <p:sldMasterId id="2147483713" r:id="rId2"/>
  </p:sldMasterIdLst>
  <p:notesMasterIdLst>
    <p:notesMasterId r:id="rId23"/>
  </p:notesMasterIdLst>
  <p:sldIdLst>
    <p:sldId id="1376" r:id="rId3"/>
    <p:sldId id="508" r:id="rId4"/>
    <p:sldId id="517" r:id="rId5"/>
    <p:sldId id="1456" r:id="rId6"/>
    <p:sldId id="1457" r:id="rId7"/>
    <p:sldId id="1409" r:id="rId8"/>
    <p:sldId id="1463" r:id="rId9"/>
    <p:sldId id="281" r:id="rId10"/>
    <p:sldId id="1413" r:id="rId11"/>
    <p:sldId id="1414" r:id="rId12"/>
    <p:sldId id="1415" r:id="rId13"/>
    <p:sldId id="1416" r:id="rId14"/>
    <p:sldId id="1417" r:id="rId15"/>
    <p:sldId id="1418" r:id="rId16"/>
    <p:sldId id="1458" r:id="rId17"/>
    <p:sldId id="1459" r:id="rId18"/>
    <p:sldId id="1475" r:id="rId19"/>
    <p:sldId id="1461" r:id="rId20"/>
    <p:sldId id="1462" r:id="rId21"/>
    <p:sldId id="1476"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3A8E"/>
    <a:srgbClr val="2C2D7E"/>
    <a:srgbClr val="203864"/>
    <a:srgbClr val="00B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45" autoAdjust="0"/>
    <p:restoredTop sz="94660"/>
  </p:normalViewPr>
  <p:slideViewPr>
    <p:cSldViewPr snapToGrid="0">
      <p:cViewPr>
        <p:scale>
          <a:sx n="75" d="100"/>
          <a:sy n="75" d="100"/>
        </p:scale>
        <p:origin x="714" y="690"/>
      </p:cViewPr>
      <p:guideLst>
        <p:guide orient="horz" pos="2160"/>
        <p:guide pos="3840"/>
      </p:guideLst>
    </p:cSldViewPr>
  </p:slideViewPr>
  <p:notesTextViewPr>
    <p:cViewPr>
      <p:scale>
        <a:sx n="1" d="1"/>
        <a:sy n="1" d="1"/>
      </p:scale>
      <p:origin x="0" y="0"/>
    </p:cViewPr>
  </p:notesTextViewPr>
  <p:sorterViewPr>
    <p:cViewPr>
      <p:scale>
        <a:sx n="125" d="100"/>
        <a:sy n="125" d="100"/>
      </p:scale>
      <p:origin x="0" y="-835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jp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8BED1F-1404-4220-85B7-92F4AFD6D98F}" type="datetimeFigureOut">
              <a:rPr lang="zh-CN" altLang="en-US" smtClean="0"/>
              <a:pPr/>
              <a:t>2025/4/3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456161-86EB-406C-9528-DF459D9989B7}" type="slidenum">
              <a:rPr lang="zh-CN" altLang="en-US" smtClean="0"/>
              <a:pPr/>
              <a:t>‹#›</a:t>
            </a:fld>
            <a:endParaRPr lang="zh-CN" altLang="en-US"/>
          </a:p>
        </p:txBody>
      </p:sp>
    </p:spTree>
    <p:extLst>
      <p:ext uri="{BB962C8B-B14F-4D97-AF65-F5344CB8AC3E}">
        <p14:creationId xmlns:p14="http://schemas.microsoft.com/office/powerpoint/2010/main" val="12974816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7E5421C-C84E-4F0D-804F-E0A40D1B1DDE}" type="slidenum">
              <a:rPr kumimoji="0" lang="zh-CN" altLang="en-US" sz="1200" b="0" i="0" u="none" strike="noStrike" kern="1200" cap="none" spc="0" normalizeH="0" baseline="0" noProof="0" smtClean="0">
                <a:ln>
                  <a:noFill/>
                </a:ln>
                <a:solidFill>
                  <a:prstClr val="black"/>
                </a:solidFill>
                <a:effectLst/>
                <a:uLnTx/>
                <a:uFillTx/>
                <a:latin typeface="等线"/>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a:ea typeface="等线" panose="02010600030101010101" pitchFamily="2" charset="-122"/>
              <a:cs typeface="+mn-cs"/>
            </a:endParaRPr>
          </a:p>
        </p:txBody>
      </p:sp>
    </p:spTree>
    <p:extLst>
      <p:ext uri="{BB962C8B-B14F-4D97-AF65-F5344CB8AC3E}">
        <p14:creationId xmlns:p14="http://schemas.microsoft.com/office/powerpoint/2010/main" val="783752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pPr/>
              <a:t>4/3/2025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fld id="{FC0D767E-308C-4019-A8B2-50333170204A}" type="slidenum">
              <a:rPr lang="ko-KR" altLang="en-US" smtClean="0"/>
              <a:pPr>
                <a:defRPr/>
              </a:pPr>
              <a:t>‹#›</a:t>
            </a:fld>
            <a:endParaRPr lang="en-US" altLang="ko-KR" dirty="0"/>
          </a:p>
        </p:txBody>
      </p:sp>
    </p:spTree>
    <p:extLst>
      <p:ext uri="{BB962C8B-B14F-4D97-AF65-F5344CB8AC3E}">
        <p14:creationId xmlns:p14="http://schemas.microsoft.com/office/powerpoint/2010/main" val="487732473"/>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pPr/>
              <a:t>4/3/2025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fld id="{FC0D767E-308C-4019-A8B2-50333170204A}" type="slidenum">
              <a:rPr lang="ko-KR" altLang="en-US" smtClean="0"/>
              <a:pPr>
                <a:defRPr/>
              </a:pPr>
              <a:t>‹#›</a:t>
            </a:fld>
            <a:endParaRPr lang="en-US" altLang="ko-KR" dirty="0"/>
          </a:p>
        </p:txBody>
      </p:sp>
    </p:spTree>
    <p:extLst>
      <p:ext uri="{BB962C8B-B14F-4D97-AF65-F5344CB8AC3E}">
        <p14:creationId xmlns:p14="http://schemas.microsoft.com/office/powerpoint/2010/main" val="146960898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pPr/>
              <a:t>4/3/2025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fld id="{FC0D767E-308C-4019-A8B2-50333170204A}" type="slidenum">
              <a:rPr lang="ko-KR" altLang="en-US" smtClean="0"/>
              <a:pPr>
                <a:defRPr/>
              </a:pPr>
              <a:t>‹#›</a:t>
            </a:fld>
            <a:endParaRPr lang="en-US" altLang="ko-KR" dirty="0"/>
          </a:p>
        </p:txBody>
      </p:sp>
    </p:spTree>
    <p:extLst>
      <p:ext uri="{BB962C8B-B14F-4D97-AF65-F5344CB8AC3E}">
        <p14:creationId xmlns:p14="http://schemas.microsoft.com/office/powerpoint/2010/main" val="159799067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pic>
        <p:nvPicPr>
          <p:cNvPr id="4" name="图片 13" descr="蓝色头浅.gif"/>
          <p:cNvPicPr>
            <a:picLocks noChangeAspect="1"/>
          </p:cNvPicPr>
          <p:nvPr userDrawn="1"/>
        </p:nvPicPr>
        <p:blipFill>
          <a:blip r:embed="rId2" cstate="screen"/>
          <a:srcRect/>
          <a:stretch>
            <a:fillRect/>
          </a:stretch>
        </p:blipFill>
        <p:spPr bwMode="auto">
          <a:xfrm>
            <a:off x="0" y="-26988"/>
            <a:ext cx="12192000" cy="1246188"/>
          </a:xfrm>
          <a:prstGeom prst="rect">
            <a:avLst/>
          </a:prstGeom>
          <a:noFill/>
          <a:ln w="9525">
            <a:noFill/>
            <a:miter lim="800000"/>
            <a:headEnd/>
            <a:tailEnd/>
          </a:ln>
        </p:spPr>
      </p:pic>
      <p:sp>
        <p:nvSpPr>
          <p:cNvPr id="5" name="Line 33"/>
          <p:cNvSpPr>
            <a:spLocks noChangeShapeType="1"/>
          </p:cNvSpPr>
          <p:nvPr/>
        </p:nvSpPr>
        <p:spPr bwMode="auto">
          <a:xfrm>
            <a:off x="406400" y="6508750"/>
            <a:ext cx="11480800" cy="0"/>
          </a:xfrm>
          <a:prstGeom prst="line">
            <a:avLst/>
          </a:prstGeom>
          <a:noFill/>
          <a:ln w="9525">
            <a:solidFill>
              <a:schemeClr val="tx1"/>
            </a:solidFill>
            <a:round/>
          </a:ln>
          <a:effectLst/>
        </p:spPr>
        <p:txBody>
          <a:bodyPr/>
          <a:lstStyle/>
          <a:p>
            <a:pPr eaLnBrk="0" hangingPunct="0">
              <a:defRPr/>
            </a:pPr>
            <a:endParaRPr lang="zh-CN" altLang="en-US" sz="1350">
              <a:ea typeface="+mn-ea"/>
            </a:endParaRPr>
          </a:p>
        </p:txBody>
      </p:sp>
      <p:cxnSp>
        <p:nvCxnSpPr>
          <p:cNvPr id="7" name="直接连接符 7"/>
          <p:cNvCxnSpPr>
            <a:cxnSpLocks noChangeShapeType="1"/>
          </p:cNvCxnSpPr>
          <p:nvPr userDrawn="1"/>
        </p:nvCxnSpPr>
        <p:spPr bwMode="auto">
          <a:xfrm>
            <a:off x="381001" y="6500816"/>
            <a:ext cx="11525251" cy="1587"/>
          </a:xfrm>
          <a:prstGeom prst="line">
            <a:avLst/>
          </a:prstGeom>
          <a:noFill/>
          <a:ln w="25400" algn="ctr">
            <a:solidFill>
              <a:srgbClr val="0752AD"/>
            </a:solidFill>
            <a:round/>
          </a:ln>
        </p:spPr>
      </p:cxnSp>
      <p:pic>
        <p:nvPicPr>
          <p:cNvPr id="11" name="Picture 2" descr="学会新LOGO-(1a)">
            <a:extLst>
              <a:ext uri="{FF2B5EF4-FFF2-40B4-BE49-F238E27FC236}">
                <a16:creationId xmlns:a16="http://schemas.microsoft.com/office/drawing/2014/main" id="{0B47EF6F-B723-D647-B653-9844BFBC071B}"/>
              </a:ext>
            </a:extLst>
          </p:cNvPr>
          <p:cNvPicPr>
            <a:picLocks noChangeAspect="1" noChangeArrowheads="1"/>
          </p:cNvPicPr>
          <p:nvPr userDrawn="1"/>
        </p:nvPicPr>
        <p:blipFill>
          <a:blip r:embed="rId3" cstate="screen"/>
          <a:srcRect/>
          <a:stretch>
            <a:fillRect/>
          </a:stretch>
        </p:blipFill>
        <p:spPr bwMode="auto">
          <a:xfrm>
            <a:off x="315465" y="127000"/>
            <a:ext cx="1659691" cy="561019"/>
          </a:xfrm>
          <a:prstGeom prst="rect">
            <a:avLst/>
          </a:prstGeom>
          <a:noFill/>
          <a:ln w="9525">
            <a:noFill/>
            <a:miter lim="800000"/>
            <a:headEnd/>
            <a:tailEnd/>
          </a:ln>
        </p:spPr>
      </p:pic>
      <p:pic>
        <p:nvPicPr>
          <p:cNvPr id="3" name="图片 2">
            <a:extLst>
              <a:ext uri="{FF2B5EF4-FFF2-40B4-BE49-F238E27FC236}">
                <a16:creationId xmlns:a16="http://schemas.microsoft.com/office/drawing/2014/main" id="{A76A6D5C-64F4-1515-FCC6-8105A8DFBCDD}"/>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105892" y="235714"/>
            <a:ext cx="692727" cy="350010"/>
          </a:xfrm>
          <a:prstGeom prst="rect">
            <a:avLst/>
          </a:prstGeom>
        </p:spPr>
      </p:pic>
    </p:spTree>
    <p:extLst>
      <p:ext uri="{BB962C8B-B14F-4D97-AF65-F5344CB8AC3E}">
        <p14:creationId xmlns:p14="http://schemas.microsoft.com/office/powerpoint/2010/main" val="2216814410"/>
      </p:ext>
    </p:extLst>
  </p:cSld>
  <p:clrMapOvr>
    <a:masterClrMapping/>
  </p:clrMapOvr>
  <p:transition>
    <p:pull dir="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pic>
        <p:nvPicPr>
          <p:cNvPr id="2" name="Picture 3" descr="L:\下载\大气灰色背景图\3e.jpg"/>
          <p:cNvPicPr>
            <a:picLocks noChangeAspect="1" noChangeArrowheads="1"/>
          </p:cNvPicPr>
          <p:nvPr userDrawn="1"/>
        </p:nvPicPr>
        <p:blipFill>
          <a:blip r:embed="rId2" cstate="screen">
            <a:extLst>
              <a:ext uri="{28A0092B-C50C-407E-A947-70E740481C1C}">
                <a14:useLocalDpi xmlns:a14="http://schemas.microsoft.com/office/drawing/2010/main" val="0"/>
              </a:ext>
            </a:extLst>
          </a:blip>
          <a:srcRect/>
          <a:stretch>
            <a:fillRect/>
          </a:stretch>
        </p:blipFill>
        <p:spPr bwMode="auto">
          <a:xfrm>
            <a:off x="-10582" y="-6348"/>
            <a:ext cx="12213163" cy="6870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695456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1_标题和内容">
    <p:spTree>
      <p:nvGrpSpPr>
        <p:cNvPr id="1" name=""/>
        <p:cNvGrpSpPr/>
        <p:nvPr/>
      </p:nvGrpSpPr>
      <p:grpSpPr>
        <a:xfrm>
          <a:off x="0" y="0"/>
          <a:ext cx="0" cy="0"/>
          <a:chOff x="0" y="0"/>
          <a:chExt cx="0" cy="0"/>
        </a:xfrm>
      </p:grpSpPr>
      <p:pic>
        <p:nvPicPr>
          <p:cNvPr id="2" name="Picture 3" descr="L:\下载\大气灰色背景图\3e.jpg"/>
          <p:cNvPicPr>
            <a:picLocks noChangeAspect="1" noChangeArrowheads="1"/>
          </p:cNvPicPr>
          <p:nvPr userDrawn="1"/>
        </p:nvPicPr>
        <p:blipFill>
          <a:blip r:embed="rId2" cstate="screen">
            <a:extLst>
              <a:ext uri="{28A0092B-C50C-407E-A947-70E740481C1C}">
                <a14:useLocalDpi xmlns:a14="http://schemas.microsoft.com/office/drawing/2010/main" val="0"/>
              </a:ext>
            </a:extLst>
          </a:blip>
          <a:srcRect/>
          <a:stretch>
            <a:fillRect/>
          </a:stretch>
        </p:blipFill>
        <p:spPr bwMode="auto">
          <a:xfrm>
            <a:off x="-10582" y="-6348"/>
            <a:ext cx="12213163" cy="6870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118661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2_标题和内容">
    <p:spTree>
      <p:nvGrpSpPr>
        <p:cNvPr id="1" name=""/>
        <p:cNvGrpSpPr/>
        <p:nvPr/>
      </p:nvGrpSpPr>
      <p:grpSpPr>
        <a:xfrm>
          <a:off x="0" y="0"/>
          <a:ext cx="0" cy="0"/>
          <a:chOff x="0" y="0"/>
          <a:chExt cx="0" cy="0"/>
        </a:xfrm>
      </p:grpSpPr>
      <p:pic>
        <p:nvPicPr>
          <p:cNvPr id="2" name="Picture 3" descr="L:\下载\大气灰色背景图\3e.jpg"/>
          <p:cNvPicPr>
            <a:picLocks noChangeAspect="1" noChangeArrowheads="1"/>
          </p:cNvPicPr>
          <p:nvPr userDrawn="1"/>
        </p:nvPicPr>
        <p:blipFill>
          <a:blip r:embed="rId2" cstate="screen">
            <a:extLst>
              <a:ext uri="{28A0092B-C50C-407E-A947-70E740481C1C}">
                <a14:useLocalDpi xmlns:a14="http://schemas.microsoft.com/office/drawing/2010/main" val="0"/>
              </a:ext>
            </a:extLst>
          </a:blip>
          <a:srcRect/>
          <a:stretch>
            <a:fillRect/>
          </a:stretch>
        </p:blipFill>
        <p:spPr bwMode="auto">
          <a:xfrm>
            <a:off x="-10582" y="-6348"/>
            <a:ext cx="12213163" cy="6870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434893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CFA87D78-C60A-4ACE-A89C-02684FBB71ED}" type="datetimeFigureOut">
              <a:rPr lang="zh-CN" altLang="en-US" smtClean="0"/>
              <a:t>2025/4/3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2143556631"/>
      </p:ext>
    </p:extLst>
  </p:cSld>
  <p:clrMapOvr>
    <a:masterClrMapping/>
  </p:clrMapOvr>
  <p:transition spd="med" advClick="0" advTm="0">
    <p:pull/>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FA87D78-C60A-4ACE-A89C-02684FBB71ED}" type="datetimeFigureOut">
              <a:rPr lang="zh-CN" altLang="en-US" smtClean="0"/>
              <a:t>2025/4/3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1163898765"/>
      </p:ext>
    </p:extLst>
  </p:cSld>
  <p:clrMapOvr>
    <a:masterClrMapping/>
  </p:clrMapOvr>
  <p:transition spd="med" advClick="0" advTm="0">
    <p:pull/>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CFA87D78-C60A-4ACE-A89C-02684FBB71ED}" type="datetimeFigureOut">
              <a:rPr lang="zh-CN" altLang="en-US" smtClean="0"/>
              <a:t>2025/4/3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3114325440"/>
      </p:ext>
    </p:extLst>
  </p:cSld>
  <p:clrMapOvr>
    <a:masterClrMapping/>
  </p:clrMapOvr>
  <p:transition spd="med" advClick="0" advTm="0">
    <p:pull/>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FA87D78-C60A-4ACE-A89C-02684FBB71ED}" type="datetimeFigureOut">
              <a:rPr lang="zh-CN" altLang="en-US" smtClean="0"/>
              <a:t>2025/4/3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4041189576"/>
      </p:ext>
    </p:extLst>
  </p:cSld>
  <p:clrMapOvr>
    <a:masterClrMapping/>
  </p:clrMapOvr>
  <p:transition spd="med" advClick="0" advTm="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pPr/>
              <a:t>4/3/2025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fld id="{FC0D767E-308C-4019-A8B2-50333170204A}" type="slidenum">
              <a:rPr lang="ko-KR" altLang="en-US" smtClean="0"/>
              <a:pPr>
                <a:defRPr/>
              </a:pPr>
              <a:t>‹#›</a:t>
            </a:fld>
            <a:endParaRPr lang="en-US" altLang="ko-KR" dirty="0"/>
          </a:p>
        </p:txBody>
      </p:sp>
    </p:spTree>
    <p:extLst>
      <p:ext uri="{BB962C8B-B14F-4D97-AF65-F5344CB8AC3E}">
        <p14:creationId xmlns:p14="http://schemas.microsoft.com/office/powerpoint/2010/main" val="1496541674"/>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FA87D78-C60A-4ACE-A89C-02684FBB71ED}" type="datetimeFigureOut">
              <a:rPr lang="zh-CN" altLang="en-US" smtClean="0"/>
              <a:t>2025/4/3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1088917323"/>
      </p:ext>
    </p:extLst>
  </p:cSld>
  <p:clrMapOvr>
    <a:masterClrMapping/>
  </p:clrMapOvr>
  <p:transition spd="med" advClick="0" advTm="0">
    <p:pull/>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FA87D78-C60A-4ACE-A89C-02684FBB71ED}" type="datetimeFigureOut">
              <a:rPr lang="zh-CN" altLang="en-US" smtClean="0"/>
              <a:t>2025/4/3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2114612659"/>
      </p:ext>
    </p:extLst>
  </p:cSld>
  <p:clrMapOvr>
    <a:masterClrMapping/>
  </p:clrMapOvr>
  <p:transition spd="med" advClick="0" advTm="0">
    <p:pull/>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FA87D78-C60A-4ACE-A89C-02684FBB71ED}" type="datetimeFigureOut">
              <a:rPr lang="zh-CN" altLang="en-US" smtClean="0"/>
              <a:t>2025/4/3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3072272302"/>
      </p:ext>
    </p:extLst>
  </p:cSld>
  <p:clrMapOvr>
    <a:masterClrMapping/>
  </p:clrMapOvr>
  <p:transition spd="med" advClick="0" advTm="0">
    <p:pull/>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FA87D78-C60A-4ACE-A89C-02684FBB71ED}" type="datetimeFigureOut">
              <a:rPr lang="zh-CN" altLang="en-US" smtClean="0"/>
              <a:t>2025/4/3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1509725152"/>
      </p:ext>
    </p:extLst>
  </p:cSld>
  <p:clrMapOvr>
    <a:masterClrMapping/>
  </p:clrMapOvr>
  <p:transition spd="med" advClick="0" advTm="0">
    <p:pull/>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CFA87D78-C60A-4ACE-A89C-02684FBB71ED}" type="datetimeFigureOut">
              <a:rPr lang="zh-CN" altLang="en-US" smtClean="0"/>
              <a:t>2025/4/3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2636191422"/>
      </p:ext>
    </p:extLst>
  </p:cSld>
  <p:clrMapOvr>
    <a:masterClrMapping/>
  </p:clrMapOvr>
  <p:transition spd="med" advClick="0" advTm="0">
    <p:pull/>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FA87D78-C60A-4ACE-A89C-02684FBB71ED}" type="datetimeFigureOut">
              <a:rPr lang="zh-CN" altLang="en-US" smtClean="0"/>
              <a:t>2025/4/3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47658912"/>
      </p:ext>
    </p:extLst>
  </p:cSld>
  <p:clrMapOvr>
    <a:masterClrMapping/>
  </p:clrMapOvr>
  <p:transition spd="med" advClick="0" advTm="0">
    <p:pull/>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FA87D78-C60A-4ACE-A89C-02684FBB71ED}" type="datetimeFigureOut">
              <a:rPr lang="zh-CN" altLang="en-US" smtClean="0"/>
              <a:t>2025/4/3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4244560173"/>
      </p:ext>
    </p:extLst>
  </p:cSld>
  <p:clrMapOvr>
    <a:masterClrMapping/>
  </p:clrMapOvr>
  <p:transition spd="med" advClick="0" advTm="0">
    <p:pull/>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230429"/>
      </p:ext>
    </p:extLst>
  </p:cSld>
  <p:clrMapOvr>
    <a:masterClrMapping/>
  </p:clrMapOvr>
  <mc:AlternateContent xmlns:mc="http://schemas.openxmlformats.org/markup-compatibility/2006" xmlns:p14="http://schemas.microsoft.com/office/powerpoint/2010/main">
    <mc:Choice Requires="p14">
      <p:transition spd="med" p14:dur="700" advTm="3000">
        <p:fade/>
      </p:transition>
    </mc:Choice>
    <mc:Fallback xmlns="">
      <p:transition spd="med"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C764DE79-268F-4C1A-8933-263129D2AF90}" type="datetimeFigureOut">
              <a:rPr lang="en-US" dirty="0"/>
              <a:pPr/>
              <a:t>4/3/2025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fld id="{FC0D767E-308C-4019-A8B2-50333170204A}" type="slidenum">
              <a:rPr lang="ko-KR" altLang="en-US" smtClean="0"/>
              <a:pPr>
                <a:defRPr/>
              </a:pPr>
              <a:t>‹#›</a:t>
            </a:fld>
            <a:endParaRPr lang="en-US" altLang="ko-KR" dirty="0"/>
          </a:p>
        </p:txBody>
      </p:sp>
    </p:spTree>
    <p:extLst>
      <p:ext uri="{BB962C8B-B14F-4D97-AF65-F5344CB8AC3E}">
        <p14:creationId xmlns:p14="http://schemas.microsoft.com/office/powerpoint/2010/main" val="268177574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pPr/>
              <a:t>4/3/2025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a:defRPr/>
            </a:pPr>
            <a:fld id="{FC0D767E-308C-4019-A8B2-50333170204A}" type="slidenum">
              <a:rPr lang="ko-KR" altLang="en-US" smtClean="0"/>
              <a:pPr>
                <a:defRPr/>
              </a:pPr>
              <a:t>‹#›</a:t>
            </a:fld>
            <a:endParaRPr lang="en-US" altLang="ko-KR" dirty="0"/>
          </a:p>
        </p:txBody>
      </p:sp>
    </p:spTree>
    <p:extLst>
      <p:ext uri="{BB962C8B-B14F-4D97-AF65-F5344CB8AC3E}">
        <p14:creationId xmlns:p14="http://schemas.microsoft.com/office/powerpoint/2010/main" val="439114939"/>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pPr/>
              <a:t>4/3/2025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a:defRPr/>
            </a:pPr>
            <a:fld id="{FC0D767E-308C-4019-A8B2-50333170204A}" type="slidenum">
              <a:rPr lang="ko-KR" altLang="en-US" smtClean="0"/>
              <a:pPr>
                <a:defRPr/>
              </a:pPr>
              <a:t>‹#›</a:t>
            </a:fld>
            <a:endParaRPr lang="en-US" altLang="ko-KR" dirty="0"/>
          </a:p>
        </p:txBody>
      </p:sp>
    </p:spTree>
    <p:extLst>
      <p:ext uri="{BB962C8B-B14F-4D97-AF65-F5344CB8AC3E}">
        <p14:creationId xmlns:p14="http://schemas.microsoft.com/office/powerpoint/2010/main" val="1645927208"/>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E5437A-CC8C-4F61-8A7E-37800AC16CF4}" type="datetime1">
              <a:rPr lang="zh-CN" altLang="en-US" smtClean="0"/>
              <a:pPr/>
              <a:t>2025/4/3</a:t>
            </a:fld>
            <a:endParaRPr lang="zh-CN" altLang="en-US"/>
          </a:p>
        </p:txBody>
      </p:sp>
      <p:sp>
        <p:nvSpPr>
          <p:cNvPr id="4" name="Footer Placeholder 3"/>
          <p:cNvSpPr>
            <a:spLocks noGrp="1"/>
          </p:cNvSpPr>
          <p:nvPr>
            <p:ph type="ftr" sz="quarter" idx="11"/>
          </p:nvPr>
        </p:nvSpPr>
        <p:spPr/>
        <p:txBody>
          <a:bodyPr/>
          <a:lstStyle/>
          <a:p>
            <a:r>
              <a:rPr lang="en-US" altLang="zh-CN"/>
              <a:t>www.islide.cc</a:t>
            </a:r>
            <a:endParaRPr lang="zh-CN" altLang="en-US" dirty="0"/>
          </a:p>
        </p:txBody>
      </p:sp>
      <p:sp>
        <p:nvSpPr>
          <p:cNvPr id="5" name="Slide Number Placeholder 4"/>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818355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pPr/>
              <a:t>4/3/2025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6CB4B4D-7CA3-9044-876B-883B54F8677D}" type="slidenum">
              <a:rPr lang="en-US" altLang="zh-CN" smtClean="0"/>
              <a:pPr/>
              <a:t>‹#›</a:t>
            </a:fld>
            <a:endParaRPr lang="en-US" altLang="zh-CN"/>
          </a:p>
        </p:txBody>
      </p:sp>
    </p:spTree>
    <p:extLst>
      <p:ext uri="{BB962C8B-B14F-4D97-AF65-F5344CB8AC3E}">
        <p14:creationId xmlns:p14="http://schemas.microsoft.com/office/powerpoint/2010/main" val="2635614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C764DE79-268F-4C1A-8933-263129D2AF90}" type="datetimeFigureOut">
              <a:rPr lang="en-US" dirty="0"/>
              <a:pPr/>
              <a:t>4/3/2025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a:defRPr/>
            </a:pPr>
            <a:fld id="{FC0D767E-308C-4019-A8B2-50333170204A}" type="slidenum">
              <a:rPr lang="ko-KR" altLang="en-US" smtClean="0"/>
              <a:pPr>
                <a:defRPr/>
              </a:pPr>
              <a:t>‹#›</a:t>
            </a:fld>
            <a:endParaRPr lang="en-US" altLang="ko-KR" dirty="0"/>
          </a:p>
        </p:txBody>
      </p:sp>
    </p:spTree>
    <p:extLst>
      <p:ext uri="{BB962C8B-B14F-4D97-AF65-F5344CB8AC3E}">
        <p14:creationId xmlns:p14="http://schemas.microsoft.com/office/powerpoint/2010/main" val="2611866594"/>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C764DE79-268F-4C1A-8933-263129D2AF90}" type="datetimeFigureOut">
              <a:rPr lang="en-US" dirty="0"/>
              <a:pPr/>
              <a:t>4/3/2025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a:defRPr/>
            </a:pPr>
            <a:fld id="{FC0D767E-308C-4019-A8B2-50333170204A}" type="slidenum">
              <a:rPr lang="ko-KR" altLang="en-US" smtClean="0"/>
              <a:pPr>
                <a:defRPr/>
              </a:pPr>
              <a:t>‹#›</a:t>
            </a:fld>
            <a:endParaRPr lang="en-US" altLang="ko-KR" dirty="0"/>
          </a:p>
        </p:txBody>
      </p:sp>
    </p:spTree>
    <p:extLst>
      <p:ext uri="{BB962C8B-B14F-4D97-AF65-F5344CB8AC3E}">
        <p14:creationId xmlns:p14="http://schemas.microsoft.com/office/powerpoint/2010/main" val="1775488747"/>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image" Target="../media/image5.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pPr/>
              <a:t>4/3/2025</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FC0D767E-308C-4019-A8B2-50333170204A}" type="slidenum">
              <a:rPr lang="ko-KR" altLang="en-US" smtClean="0"/>
              <a:pPr>
                <a:defRPr/>
              </a:pPr>
              <a:t>‹#›</a:t>
            </a:fld>
            <a:endParaRPr lang="en-US" altLang="ko-KR" dirty="0"/>
          </a:p>
        </p:txBody>
      </p:sp>
    </p:spTree>
    <p:extLst>
      <p:ext uri="{BB962C8B-B14F-4D97-AF65-F5344CB8AC3E}">
        <p14:creationId xmlns:p14="http://schemas.microsoft.com/office/powerpoint/2010/main" val="3005758137"/>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80" r:id="rId12"/>
    <p:sldLayoutId id="2147483709" r:id="rId13"/>
    <p:sldLayoutId id="2147483710" r:id="rId14"/>
    <p:sldLayoutId id="2147483712" r:id="rId15"/>
  </p:sldLayoutIdLst>
  <p:transition>
    <p:pull dir="r"/>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A87D78-C60A-4ACE-A89C-02684FBB71ED}" type="datetimeFigureOut">
              <a:rPr lang="zh-CN" altLang="en-US" smtClean="0"/>
              <a:t>2025/4/3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B3B2B6-50F4-4539-A3D1-42150A221C27}" type="slidenum">
              <a:rPr lang="zh-CN" altLang="en-US" smtClean="0"/>
              <a:t>‹#›</a:t>
            </a:fld>
            <a:endParaRPr lang="zh-CN" altLang="en-US"/>
          </a:p>
        </p:txBody>
      </p:sp>
    </p:spTree>
    <p:extLst>
      <p:ext uri="{BB962C8B-B14F-4D97-AF65-F5344CB8AC3E}">
        <p14:creationId xmlns:p14="http://schemas.microsoft.com/office/powerpoint/2010/main" val="1087394432"/>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ransition spd="med" advClick="0" advTm="0">
    <p:pull/>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tags" Target="../tags/tag5.xml"/><Relationship Id="rId7" Type="http://schemas.openxmlformats.org/officeDocument/2006/relationships/image" Target="../media/image8.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12.png"/><Relationship Id="rId5" Type="http://schemas.openxmlformats.org/officeDocument/2006/relationships/image" Target="../media/image7.jpeg"/><Relationship Id="rId4"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image" Target="../media/image8.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tags" Target="../tags/tag10.xml"/><Relationship Id="rId7" Type="http://schemas.openxmlformats.org/officeDocument/2006/relationships/image" Target="../media/image8.png"/><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15.png"/><Relationship Id="rId5" Type="http://schemas.openxmlformats.org/officeDocument/2006/relationships/image" Target="../media/image7.jpeg"/><Relationship Id="rId4"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image" Target="../media/image8.png"/><Relationship Id="rId5" Type="http://schemas.openxmlformats.org/officeDocument/2006/relationships/image" Target="../media/image16.png"/><Relationship Id="rId4" Type="http://schemas.openxmlformats.org/officeDocument/2006/relationships/image" Target="../media/image7.jpeg"/></Relationships>
</file>

<file path=ppt/slides/_rels/slide14.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5" Type="http://schemas.openxmlformats.org/officeDocument/2006/relationships/image" Target="../media/image8.png"/><Relationship Id="rId4"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16.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17.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18.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19.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12.xml"/><Relationship Id="rId1" Type="http://schemas.openxmlformats.org/officeDocument/2006/relationships/tags" Target="../tags/tag20.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8.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4EFE502-DFCD-24CC-0B18-9294FED3F335}"/>
              </a:ext>
            </a:extLst>
          </p:cNvPr>
          <p:cNvPicPr>
            <a:picLocks noChangeAspect="1"/>
          </p:cNvPicPr>
          <p:nvPr/>
        </p:nvPicPr>
        <p:blipFill rotWithShape="1">
          <a:blip r:embed="rId2">
            <a:extLst>
              <a:ext uri="{28A0092B-C50C-407E-A947-70E740481C1C}">
                <a14:useLocalDpi xmlns:a14="http://schemas.microsoft.com/office/drawing/2010/main" val="0"/>
              </a:ext>
            </a:extLst>
          </a:blip>
          <a:srcRect l="11208"/>
          <a:stretch/>
        </p:blipFill>
        <p:spPr>
          <a:xfrm>
            <a:off x="-1" y="0"/>
            <a:ext cx="9153083" cy="6858000"/>
          </a:xfrm>
          <a:prstGeom prst="rect">
            <a:avLst/>
          </a:prstGeom>
        </p:spPr>
      </p:pic>
      <p:sp>
        <p:nvSpPr>
          <p:cNvPr id="38" name="椭圆 37">
            <a:extLst>
              <a:ext uri="{FF2B5EF4-FFF2-40B4-BE49-F238E27FC236}">
                <a16:creationId xmlns:a16="http://schemas.microsoft.com/office/drawing/2014/main" id="{C548299F-D744-FBAF-F480-567BD33D6648}"/>
              </a:ext>
            </a:extLst>
          </p:cNvPr>
          <p:cNvSpPr/>
          <p:nvPr/>
        </p:nvSpPr>
        <p:spPr>
          <a:xfrm>
            <a:off x="-2571467" y="2400698"/>
            <a:ext cx="7249403" cy="7222371"/>
          </a:xfrm>
          <a:prstGeom prst="ellipse">
            <a:avLst/>
          </a:prstGeom>
          <a:solidFill>
            <a:srgbClr val="263D92">
              <a:alpha val="19000"/>
            </a:srgbClr>
          </a:solidFill>
          <a:ln>
            <a:noFill/>
          </a:ln>
          <a:effectLst>
            <a:softEdge rad="1104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9" name="椭圆 38">
            <a:extLst>
              <a:ext uri="{FF2B5EF4-FFF2-40B4-BE49-F238E27FC236}">
                <a16:creationId xmlns:a16="http://schemas.microsoft.com/office/drawing/2014/main" id="{4E536604-1DDC-1C12-F7D1-164BAA851EDE}"/>
              </a:ext>
            </a:extLst>
          </p:cNvPr>
          <p:cNvSpPr/>
          <p:nvPr/>
        </p:nvSpPr>
        <p:spPr>
          <a:xfrm>
            <a:off x="7547307" y="-3361928"/>
            <a:ext cx="7249403" cy="7222371"/>
          </a:xfrm>
          <a:prstGeom prst="ellipse">
            <a:avLst/>
          </a:prstGeom>
          <a:solidFill>
            <a:srgbClr val="263D92">
              <a:alpha val="19000"/>
            </a:srgbClr>
          </a:solidFill>
          <a:ln>
            <a:noFill/>
          </a:ln>
          <a:effectLst>
            <a:softEdge rad="1104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40" name="矩形 39">
            <a:extLst>
              <a:ext uri="{FF2B5EF4-FFF2-40B4-BE49-F238E27FC236}">
                <a16:creationId xmlns:a16="http://schemas.microsoft.com/office/drawing/2014/main" id="{62D5CC0B-3763-BAAC-38B1-773DC63B9467}"/>
              </a:ext>
            </a:extLst>
          </p:cNvPr>
          <p:cNvSpPr/>
          <p:nvPr/>
        </p:nvSpPr>
        <p:spPr>
          <a:xfrm>
            <a:off x="8382000" y="0"/>
            <a:ext cx="3810000" cy="6858000"/>
          </a:xfrm>
          <a:prstGeom prst="rect">
            <a:avLst/>
          </a:prstGeom>
          <a:solidFill>
            <a:srgbClr val="263D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1" name="矩形 40">
            <a:extLst>
              <a:ext uri="{FF2B5EF4-FFF2-40B4-BE49-F238E27FC236}">
                <a16:creationId xmlns:a16="http://schemas.microsoft.com/office/drawing/2014/main" id="{75831213-A116-DFFB-4F7D-517415C22B01}"/>
              </a:ext>
            </a:extLst>
          </p:cNvPr>
          <p:cNvSpPr/>
          <p:nvPr/>
        </p:nvSpPr>
        <p:spPr>
          <a:xfrm>
            <a:off x="9153083" y="555812"/>
            <a:ext cx="3038917" cy="6302188"/>
          </a:xfrm>
          <a:prstGeom prst="rect">
            <a:avLst/>
          </a:prstGeom>
          <a:solidFill>
            <a:srgbClr val="E63A8E"/>
          </a:solidFill>
          <a:ln>
            <a:noFill/>
          </a:ln>
          <a:effectLst>
            <a:outerShdw blurRad="698500" dist="38100" dir="2700000" algn="tl" rotWithShape="0">
              <a:srgbClr val="14244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2" name="矩形: 圆角 41">
            <a:extLst>
              <a:ext uri="{FF2B5EF4-FFF2-40B4-BE49-F238E27FC236}">
                <a16:creationId xmlns:a16="http://schemas.microsoft.com/office/drawing/2014/main" id="{1234BA10-5D78-4728-0774-05AD837FCE42}"/>
              </a:ext>
            </a:extLst>
          </p:cNvPr>
          <p:cNvSpPr/>
          <p:nvPr/>
        </p:nvSpPr>
        <p:spPr>
          <a:xfrm>
            <a:off x="1773603" y="2006302"/>
            <a:ext cx="8413376" cy="2695583"/>
          </a:xfrm>
          <a:prstGeom prst="roundRect">
            <a:avLst>
              <a:gd name="adj" fmla="val 23625"/>
            </a:avLst>
          </a:prstGeom>
          <a:solidFill>
            <a:schemeClr val="bg1">
              <a:alpha val="66000"/>
            </a:schemeClr>
          </a:solidFill>
          <a:ln>
            <a:noFill/>
          </a:ln>
          <a:effectLst>
            <a:glow>
              <a:schemeClr val="accent1">
                <a:alpha val="40000"/>
              </a:schemeClr>
            </a:glow>
            <a:outerShdw blurRad="546100" dist="50800" dir="5400000" sx="99000" sy="99000" algn="ctr" rotWithShape="0">
              <a:srgbClr val="142440">
                <a:alpha val="23000"/>
              </a:srgb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78" name="椭圆 77">
            <a:extLst>
              <a:ext uri="{FF2B5EF4-FFF2-40B4-BE49-F238E27FC236}">
                <a16:creationId xmlns:a16="http://schemas.microsoft.com/office/drawing/2014/main" id="{428CBBED-BA10-FCBB-7CED-CADCD715C90B}"/>
              </a:ext>
            </a:extLst>
          </p:cNvPr>
          <p:cNvSpPr/>
          <p:nvPr/>
        </p:nvSpPr>
        <p:spPr>
          <a:xfrm rot="6953712">
            <a:off x="9735915" y="3435916"/>
            <a:ext cx="2204781" cy="2225555"/>
          </a:xfrm>
          <a:prstGeom prst="ellipse">
            <a:avLst/>
          </a:prstGeom>
          <a:gradFill>
            <a:gsLst>
              <a:gs pos="69000">
                <a:schemeClr val="bg1">
                  <a:alpha val="0"/>
                </a:schemeClr>
              </a:gs>
              <a:gs pos="7000">
                <a:schemeClr val="bg1">
                  <a:alpha val="28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 name="文本框 3">
            <a:extLst>
              <a:ext uri="{FF2B5EF4-FFF2-40B4-BE49-F238E27FC236}">
                <a16:creationId xmlns:a16="http://schemas.microsoft.com/office/drawing/2014/main" id="{213AEC44-64FE-2A91-BA28-9D51C8C90F5F}"/>
              </a:ext>
            </a:extLst>
          </p:cNvPr>
          <p:cNvSpPr txBox="1"/>
          <p:nvPr/>
        </p:nvSpPr>
        <p:spPr>
          <a:xfrm>
            <a:off x="2831251" y="2103324"/>
            <a:ext cx="6169284" cy="2177840"/>
          </a:xfrm>
          <a:prstGeom prst="rect">
            <a:avLst/>
          </a:prstGeom>
          <a:noFill/>
        </p:spPr>
        <p:txBody>
          <a:bodyPr wrap="square" rtlCol="0">
            <a:spAutoFit/>
          </a:bodyPr>
          <a:lstStyle/>
          <a:p>
            <a:pPr algn="ctr">
              <a:lnSpc>
                <a:spcPct val="150000"/>
              </a:lnSpc>
            </a:pPr>
            <a:r>
              <a:rPr lang="zh-CN" altLang="en-US" sz="4800" b="1" dirty="0">
                <a:solidFill>
                  <a:srgbClr val="263D92"/>
                </a:solidFill>
                <a:latin typeface="微软雅黑" panose="020B0503020204020204" pitchFamily="34" charset="-122"/>
                <a:ea typeface="微软雅黑" panose="020B0503020204020204" pitchFamily="34" charset="-122"/>
              </a:rPr>
              <a:t>智慧城市机器人</a:t>
            </a:r>
            <a:endParaRPr lang="en-US" altLang="zh-CN" sz="4800" b="1" dirty="0">
              <a:solidFill>
                <a:srgbClr val="263D92"/>
              </a:solidFill>
              <a:latin typeface="微软雅黑" panose="020B0503020204020204" pitchFamily="34" charset="-122"/>
              <a:ea typeface="微软雅黑" panose="020B0503020204020204" pitchFamily="34" charset="-122"/>
            </a:endParaRPr>
          </a:p>
          <a:p>
            <a:pPr algn="ctr">
              <a:lnSpc>
                <a:spcPct val="150000"/>
              </a:lnSpc>
            </a:pPr>
            <a:r>
              <a:rPr lang="zh-CN" altLang="en-US" sz="4800" dirty="0">
                <a:solidFill>
                  <a:srgbClr val="E73A8E"/>
                </a:solidFill>
                <a:latin typeface="Microsoft YaHei" panose="020B0503020204020204" pitchFamily="34" charset="-122"/>
                <a:ea typeface="Microsoft YaHei" panose="020B0503020204020204" pitchFamily="34" charset="-122"/>
              </a:rPr>
              <a:t>规则解读</a:t>
            </a:r>
          </a:p>
        </p:txBody>
      </p:sp>
    </p:spTree>
    <p:extLst>
      <p:ext uri="{BB962C8B-B14F-4D97-AF65-F5344CB8AC3E}">
        <p14:creationId xmlns:p14="http://schemas.microsoft.com/office/powerpoint/2010/main" val="918631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4" name="文本框 3">
            <a:extLst>
              <a:ext uri="{FF2B5EF4-FFF2-40B4-BE49-F238E27FC236}">
                <a16:creationId xmlns:a16="http://schemas.microsoft.com/office/drawing/2014/main" id="{FAA6EAD8-CF04-FB13-70F6-0AD2B11C7DEA}"/>
              </a:ext>
            </a:extLst>
          </p:cNvPr>
          <p:cNvSpPr txBox="1"/>
          <p:nvPr/>
        </p:nvSpPr>
        <p:spPr>
          <a:xfrm>
            <a:off x="4700414" y="964894"/>
            <a:ext cx="518605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任务</a:t>
            </a:r>
            <a:r>
              <a:rPr lang="en-US" altLang="zh-CN" sz="2400" dirty="0">
                <a:solidFill>
                  <a:srgbClr val="263D92"/>
                </a:solidFill>
                <a:latin typeface="Microsoft YaHei" panose="020B0503020204020204" pitchFamily="34" charset="-122"/>
                <a:ea typeface="Microsoft YaHei" panose="020B0503020204020204" pitchFamily="34" charset="-122"/>
              </a:rPr>
              <a:t>2</a:t>
            </a: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：物流管家</a:t>
            </a:r>
          </a:p>
        </p:txBody>
      </p:sp>
      <p:sp>
        <p:nvSpPr>
          <p:cNvPr id="6" name="文本框 5">
            <a:extLst>
              <a:ext uri="{FF2B5EF4-FFF2-40B4-BE49-F238E27FC236}">
                <a16:creationId xmlns:a16="http://schemas.microsoft.com/office/drawing/2014/main" id="{7CC65514-9124-74E9-7DAE-B4BFD61EB56C}"/>
              </a:ext>
            </a:extLst>
          </p:cNvPr>
          <p:cNvSpPr txBox="1"/>
          <p:nvPr/>
        </p:nvSpPr>
        <p:spPr>
          <a:xfrm>
            <a:off x="1098550" y="1769110"/>
            <a:ext cx="1908810" cy="49956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00" cap="none" spc="0" normalizeH="0" baseline="0" noProof="0" dirty="0">
                <a:ln>
                  <a:noFill/>
                </a:ln>
                <a:solidFill>
                  <a:srgbClr val="000000"/>
                </a:solidFill>
                <a:effectLst/>
                <a:uLnTx/>
                <a:uFillTx/>
                <a:latin typeface="Microsoft YaHei" panose="020B0503020204020204" pitchFamily="34" charset="-122"/>
                <a:ea typeface="Microsoft YaHei" panose="020B0503020204020204" pitchFamily="34" charset="-122"/>
                <a:cs typeface="Times New Roman" panose="02020603050405020304" pitchFamily="18" charset="0"/>
              </a:rPr>
              <a:t>规则说明：</a:t>
            </a:r>
            <a:endParaRPr kumimoji="1" lang="zh-CN" altLang="en-US" sz="20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p:txBody>
      </p:sp>
      <p:sp>
        <p:nvSpPr>
          <p:cNvPr id="10" name="文本框 9">
            <a:extLst>
              <a:ext uri="{FF2B5EF4-FFF2-40B4-BE49-F238E27FC236}">
                <a16:creationId xmlns:a16="http://schemas.microsoft.com/office/drawing/2014/main" id="{43B21EB5-B078-6266-F668-F6D33D93B171}"/>
              </a:ext>
            </a:extLst>
          </p:cNvPr>
          <p:cNvSpPr txBox="1"/>
          <p:nvPr/>
        </p:nvSpPr>
        <p:spPr>
          <a:xfrm>
            <a:off x="1098550" y="4553956"/>
            <a:ext cx="1908810" cy="49956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00" cap="none" spc="0" normalizeH="0" baseline="0" noProof="0" dirty="0">
                <a:ln>
                  <a:noFill/>
                </a:ln>
                <a:solidFill>
                  <a:srgbClr val="000000"/>
                </a:solidFill>
                <a:effectLst/>
                <a:uLnTx/>
                <a:uFillTx/>
                <a:latin typeface="Microsoft YaHei" panose="020B0503020204020204" pitchFamily="34" charset="-122"/>
                <a:ea typeface="Microsoft YaHei" panose="020B0503020204020204" pitchFamily="34" charset="-122"/>
                <a:cs typeface="Times New Roman" panose="02020603050405020304" pitchFamily="18" charset="0"/>
              </a:rPr>
              <a:t>计分标准：</a:t>
            </a:r>
            <a:endParaRPr kumimoji="1" lang="zh-CN" altLang="en-US" sz="20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p:txBody>
      </p:sp>
      <p:graphicFrame>
        <p:nvGraphicFramePr>
          <p:cNvPr id="28" name="表格 27">
            <a:extLst>
              <a:ext uri="{FF2B5EF4-FFF2-40B4-BE49-F238E27FC236}">
                <a16:creationId xmlns:a16="http://schemas.microsoft.com/office/drawing/2014/main" id="{EBBF44A2-6A83-94ED-721F-25C39D714875}"/>
              </a:ext>
            </a:extLst>
          </p:cNvPr>
          <p:cNvGraphicFramePr/>
          <p:nvPr>
            <p:custDataLst>
              <p:tags r:id="rId1"/>
            </p:custDataLst>
            <p:extLst>
              <p:ext uri="{D42A27DB-BD31-4B8C-83A1-F6EECF244321}">
                <p14:modId xmlns:p14="http://schemas.microsoft.com/office/powerpoint/2010/main" val="153960215"/>
              </p:ext>
            </p:extLst>
          </p:nvPr>
        </p:nvGraphicFramePr>
        <p:xfrm>
          <a:off x="1059653" y="5135116"/>
          <a:ext cx="10014068" cy="1257664"/>
        </p:xfrm>
        <a:graphic>
          <a:graphicData uri="http://schemas.openxmlformats.org/drawingml/2006/table">
            <a:tbl>
              <a:tblPr firstRow="1" bandRow="1">
                <a:tableStyleId>{775DCB02-9BB8-47FD-8907-85C794F793BA}</a:tableStyleId>
              </a:tblPr>
              <a:tblGrid>
                <a:gridCol w="1673194">
                  <a:extLst>
                    <a:ext uri="{9D8B030D-6E8A-4147-A177-3AD203B41FA5}">
                      <a16:colId xmlns:a16="http://schemas.microsoft.com/office/drawing/2014/main" val="20000"/>
                    </a:ext>
                  </a:extLst>
                </a:gridCol>
                <a:gridCol w="7313355">
                  <a:extLst>
                    <a:ext uri="{9D8B030D-6E8A-4147-A177-3AD203B41FA5}">
                      <a16:colId xmlns:a16="http://schemas.microsoft.com/office/drawing/2014/main" val="20001"/>
                    </a:ext>
                  </a:extLst>
                </a:gridCol>
                <a:gridCol w="1027519">
                  <a:extLst>
                    <a:ext uri="{9D8B030D-6E8A-4147-A177-3AD203B41FA5}">
                      <a16:colId xmlns:a16="http://schemas.microsoft.com/office/drawing/2014/main" val="20002"/>
                    </a:ext>
                  </a:extLst>
                </a:gridCol>
              </a:tblGrid>
              <a:tr h="396164">
                <a:tc>
                  <a:txBody>
                    <a:bodyPr/>
                    <a:lstStyle/>
                    <a:p>
                      <a:pPr indent="0" algn="ctr">
                        <a:buNone/>
                      </a:pPr>
                      <a:r>
                        <a:rPr lang="en-US" sz="1600" b="0" i="0" dirty="0" err="1">
                          <a:effectLst/>
                          <a:latin typeface="Microsoft YaHei" panose="020B0503020204020204" pitchFamily="34" charset="-122"/>
                          <a:ea typeface="Microsoft YaHei" panose="020B0503020204020204" pitchFamily="34" charset="-122"/>
                        </a:rPr>
                        <a:t>任务名称</a:t>
                      </a:r>
                      <a:endParaRPr lang="en-US" altLang="en-US" sz="16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tc>
                  <a:txBody>
                    <a:bodyPr/>
                    <a:lstStyle/>
                    <a:p>
                      <a:pPr indent="0" algn="ctr">
                        <a:buNone/>
                      </a:pPr>
                      <a:r>
                        <a:rPr lang="en-US" sz="1600" b="0" i="0" dirty="0" err="1">
                          <a:effectLst/>
                          <a:latin typeface="Microsoft YaHei" panose="020B0503020204020204" pitchFamily="34" charset="-122"/>
                          <a:ea typeface="Microsoft YaHei" panose="020B0503020204020204" pitchFamily="34" charset="-122"/>
                        </a:rPr>
                        <a:t>得分标准</a:t>
                      </a:r>
                      <a:endParaRPr lang="en-US" altLang="en-US" sz="16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tc>
                  <a:txBody>
                    <a:bodyPr/>
                    <a:lstStyle/>
                    <a:p>
                      <a:pPr indent="0" algn="ctr">
                        <a:buNone/>
                      </a:pPr>
                      <a:r>
                        <a:rPr lang="en-US" sz="1400" b="0" i="0" dirty="0" err="1">
                          <a:effectLst/>
                          <a:latin typeface="Microsoft YaHei" panose="020B0503020204020204" pitchFamily="34" charset="-122"/>
                          <a:ea typeface="Microsoft YaHei" panose="020B0503020204020204" pitchFamily="34" charset="-122"/>
                        </a:rPr>
                        <a:t>分值</a:t>
                      </a:r>
                      <a:endParaRPr lang="en-US" altLang="en-US" sz="14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extLst>
                  <a:ext uri="{0D108BD9-81ED-4DB2-BD59-A6C34878D82A}">
                    <a16:rowId xmlns:a16="http://schemas.microsoft.com/office/drawing/2014/main" val="10000"/>
                  </a:ext>
                </a:extLst>
              </a:tr>
              <a:tr h="443347">
                <a:tc rowSpan="2">
                  <a:txBody>
                    <a:bodyPr/>
                    <a:lstStyle/>
                    <a:p>
                      <a:pPr algn="ctr">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物流管家</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比赛结束时方块垂直投影完全脱离车道</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20分</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418153">
                <a:tc vMerge="1">
                  <a:txBody>
                    <a:bodyPr/>
                    <a:lstStyle/>
                    <a:p>
                      <a:pPr algn="ctr">
                        <a:buClrTx/>
                        <a:buSzTx/>
                        <a:buFontTx/>
                        <a:buNone/>
                      </a:pP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比赛结束时方块垂直投影在放置区域内</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20分</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extLst>
                  <a:ext uri="{0D108BD9-81ED-4DB2-BD59-A6C34878D82A}">
                    <a16:rowId xmlns:a16="http://schemas.microsoft.com/office/drawing/2014/main" val="3723153253"/>
                  </a:ext>
                </a:extLst>
              </a:tr>
            </a:tbl>
          </a:graphicData>
        </a:graphic>
      </p:graphicFrame>
      <p:sp>
        <p:nvSpPr>
          <p:cNvPr id="29" name="文本框 28">
            <a:extLst>
              <a:ext uri="{FF2B5EF4-FFF2-40B4-BE49-F238E27FC236}">
                <a16:creationId xmlns:a16="http://schemas.microsoft.com/office/drawing/2014/main" id="{66176FB7-A962-B2EF-2F2D-4B4C6B130B0F}"/>
              </a:ext>
            </a:extLst>
          </p:cNvPr>
          <p:cNvSpPr txBox="1"/>
          <p:nvPr>
            <p:custDataLst>
              <p:tags r:id="rId2"/>
            </p:custDataLst>
          </p:nvPr>
        </p:nvSpPr>
        <p:spPr>
          <a:xfrm>
            <a:off x="1098550" y="2367651"/>
            <a:ext cx="5200015" cy="2122697"/>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u="none" strike="noStrike" kern="1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Times New Roman" panose="02020603050405020304" pitchFamily="18" charset="0"/>
              </a:rPr>
              <a:t>任务区内放置1个货物方块（尺寸5*5*5cm），放置位置在车道正中间停止线左侧（如图所示）。</a:t>
            </a:r>
          </a:p>
          <a:p>
            <a:pPr marL="0" marR="0" lvl="0" indent="0" algn="l" defTabSz="914400" rtl="0" eaLnBrk="1" fontAlgn="auto" latinLnBrk="0" hangingPunct="1">
              <a:lnSpc>
                <a:spcPct val="150000"/>
              </a:lnSpc>
              <a:spcBef>
                <a:spcPts val="0"/>
              </a:spcBef>
              <a:spcAft>
                <a:spcPts val="0"/>
              </a:spcAft>
              <a:buClrTx/>
              <a:buSzTx/>
              <a:buFontTx/>
              <a:buNone/>
              <a:defRPr/>
            </a:pPr>
            <a:r>
              <a:rPr lang="zh-CN" altLang="zh-CN" kern="100" dirty="0">
                <a:solidFill>
                  <a:srgbClr val="000000"/>
                </a:solidFill>
                <a:latin typeface="Microsoft YaHei Light" panose="020B0503020204020204" pitchFamily="34" charset="-122"/>
                <a:ea typeface="Microsoft YaHei Light" panose="020B0503020204020204" pitchFamily="34" charset="-122"/>
                <a:cs typeface="Times New Roman" panose="02020603050405020304" pitchFamily="18" charset="0"/>
              </a:rPr>
              <a:t>智能车到达“物流管家”任务区域，</a:t>
            </a:r>
            <a:r>
              <a:rPr lang="zh-CN" altLang="zh-CN" kern="100" dirty="0">
                <a:solidFill>
                  <a:srgbClr val="E73A8E"/>
                </a:solidFill>
                <a:highlight>
                  <a:srgbClr val="DBE4F4"/>
                </a:highlight>
                <a:latin typeface="Microsoft YaHei Light" panose="020B0503020204020204" pitchFamily="34" charset="-122"/>
                <a:ea typeface="Microsoft YaHei Light" panose="020B0503020204020204" pitchFamily="34" charset="-122"/>
                <a:cs typeface="Times New Roman" panose="02020603050405020304" pitchFamily="18" charset="0"/>
              </a:rPr>
              <a:t>需将货物推至下方货物放置区域（黄色标记框）</a:t>
            </a:r>
            <a:r>
              <a:rPr lang="zh-CN" altLang="zh-CN" kern="100" dirty="0">
                <a:solidFill>
                  <a:srgbClr val="000000"/>
                </a:solidFill>
                <a:latin typeface="Microsoft YaHei Light" panose="020B0503020204020204" pitchFamily="34" charset="-122"/>
                <a:ea typeface="Microsoft YaHei Light" panose="020B0503020204020204" pitchFamily="34" charset="-122"/>
                <a:cs typeface="Times New Roman" panose="02020603050405020304" pitchFamily="18" charset="0"/>
              </a:rPr>
              <a:t>中视为完成“物流管家”任务。 </a:t>
            </a:r>
            <a:endParaRPr kern="100" dirty="0">
              <a:solidFill>
                <a:srgbClr val="000000"/>
              </a:solidFill>
              <a:latin typeface="Microsoft YaHei Light" panose="020B0503020204020204" pitchFamily="34" charset="-122"/>
              <a:ea typeface="Microsoft YaHei Light" panose="020B0503020204020204" pitchFamily="34" charset="-122"/>
              <a:cs typeface="Times New Roman" panose="02020603050405020304" pitchFamily="18" charset="0"/>
            </a:endParaRPr>
          </a:p>
        </p:txBody>
      </p:sp>
      <p:grpSp>
        <p:nvGrpSpPr>
          <p:cNvPr id="30" name="组合 29">
            <a:extLst>
              <a:ext uri="{FF2B5EF4-FFF2-40B4-BE49-F238E27FC236}">
                <a16:creationId xmlns:a16="http://schemas.microsoft.com/office/drawing/2014/main" id="{B5EE5DFD-4F73-D6BB-7C08-E28059707F9F}"/>
              </a:ext>
            </a:extLst>
          </p:cNvPr>
          <p:cNvGrpSpPr/>
          <p:nvPr/>
        </p:nvGrpSpPr>
        <p:grpSpPr>
          <a:xfrm>
            <a:off x="6435437" y="1766707"/>
            <a:ext cx="2562973" cy="2015396"/>
            <a:chOff x="7260635" y="1681256"/>
            <a:chExt cx="3716624" cy="2922571"/>
          </a:xfrm>
        </p:grpSpPr>
        <p:pic>
          <p:nvPicPr>
            <p:cNvPr id="31" name="图片 30" descr="微信图片_20231204170129">
              <a:extLst>
                <a:ext uri="{FF2B5EF4-FFF2-40B4-BE49-F238E27FC236}">
                  <a16:creationId xmlns:a16="http://schemas.microsoft.com/office/drawing/2014/main" id="{0247D446-F25A-4ADC-BF1E-7EA4EDE5E74A}"/>
                </a:ext>
              </a:extLst>
            </p:cNvPr>
            <p:cNvPicPr>
              <a:picLocks noChangeAspect="1"/>
            </p:cNvPicPr>
            <p:nvPr>
              <p:custDataLst>
                <p:tags r:id="rId3"/>
              </p:custDataLst>
            </p:nvPr>
          </p:nvPicPr>
          <p:blipFill>
            <a:blip r:embed="rId5"/>
            <a:srcRect l="18761" t="52546" r="58500" b="16182"/>
            <a:stretch>
              <a:fillRect/>
            </a:stretch>
          </p:blipFill>
          <p:spPr>
            <a:xfrm>
              <a:off x="7260635" y="1681256"/>
              <a:ext cx="3716624" cy="2922571"/>
            </a:xfrm>
            <a:prstGeom prst="rect">
              <a:avLst/>
            </a:prstGeom>
          </p:spPr>
        </p:pic>
        <p:sp>
          <p:nvSpPr>
            <p:cNvPr id="32" name="矩形 31">
              <a:extLst>
                <a:ext uri="{FF2B5EF4-FFF2-40B4-BE49-F238E27FC236}">
                  <a16:creationId xmlns:a16="http://schemas.microsoft.com/office/drawing/2014/main" id="{30814737-072B-47BA-BAFD-008653EFBD6D}"/>
                </a:ext>
              </a:extLst>
            </p:cNvPr>
            <p:cNvSpPr/>
            <p:nvPr/>
          </p:nvSpPr>
          <p:spPr>
            <a:xfrm>
              <a:off x="8631382" y="2384422"/>
              <a:ext cx="554182" cy="552742"/>
            </a:xfrm>
            <a:prstGeom prst="rect">
              <a:avLst/>
            </a:prstGeom>
            <a:solidFill>
              <a:srgbClr val="E73A8E"/>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pic>
        <p:nvPicPr>
          <p:cNvPr id="36" name="图片 35">
            <a:extLst>
              <a:ext uri="{FF2B5EF4-FFF2-40B4-BE49-F238E27FC236}">
                <a16:creationId xmlns:a16="http://schemas.microsoft.com/office/drawing/2014/main" id="{246B1F27-8890-22F0-1BE4-9A76E0CD7AC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762854" y="2990484"/>
            <a:ext cx="2791921" cy="1548336"/>
          </a:xfrm>
          <a:prstGeom prst="rect">
            <a:avLst/>
          </a:prstGeom>
        </p:spPr>
      </p:pic>
      <p:pic>
        <p:nvPicPr>
          <p:cNvPr id="2" name="图片 1">
            <a:extLst>
              <a:ext uri="{FF2B5EF4-FFF2-40B4-BE49-F238E27FC236}">
                <a16:creationId xmlns:a16="http://schemas.microsoft.com/office/drawing/2014/main" id="{186337A8-6C53-903F-6613-4590273E713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3" name="文本框 2">
            <a:extLst>
              <a:ext uri="{FF2B5EF4-FFF2-40B4-BE49-F238E27FC236}">
                <a16:creationId xmlns:a16="http://schemas.microsoft.com/office/drawing/2014/main" id="{4BAE8F7F-EC9B-B0D1-B888-AFA62E137C4C}"/>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326192248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blinds(horizontal)">
                                      <p:cBhvr>
                                        <p:cTn id="1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4" name="文本框 3">
            <a:extLst>
              <a:ext uri="{FF2B5EF4-FFF2-40B4-BE49-F238E27FC236}">
                <a16:creationId xmlns:a16="http://schemas.microsoft.com/office/drawing/2014/main" id="{FAA6EAD8-CF04-FB13-70F6-0AD2B11C7DEA}"/>
              </a:ext>
            </a:extLst>
          </p:cNvPr>
          <p:cNvSpPr txBox="1"/>
          <p:nvPr/>
        </p:nvSpPr>
        <p:spPr>
          <a:xfrm>
            <a:off x="4700414" y="964894"/>
            <a:ext cx="518605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任务</a:t>
            </a:r>
            <a:r>
              <a:rPr kumimoji="0" lang="en-US" altLang="zh-CN"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3</a:t>
            </a: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：通行守护</a:t>
            </a:r>
          </a:p>
        </p:txBody>
      </p:sp>
      <p:sp>
        <p:nvSpPr>
          <p:cNvPr id="2" name="文本框 1">
            <a:extLst>
              <a:ext uri="{FF2B5EF4-FFF2-40B4-BE49-F238E27FC236}">
                <a16:creationId xmlns:a16="http://schemas.microsoft.com/office/drawing/2014/main" id="{2FE3784F-2E7F-F75F-2D73-9E6A599578FE}"/>
              </a:ext>
            </a:extLst>
          </p:cNvPr>
          <p:cNvSpPr txBox="1"/>
          <p:nvPr/>
        </p:nvSpPr>
        <p:spPr>
          <a:xfrm>
            <a:off x="1098550" y="1406881"/>
            <a:ext cx="1908810" cy="49956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00" cap="none" spc="0" normalizeH="0" baseline="0" noProof="0" dirty="0">
                <a:ln>
                  <a:noFill/>
                </a:ln>
                <a:solidFill>
                  <a:srgbClr val="000000"/>
                </a:solidFill>
                <a:effectLst/>
                <a:uLnTx/>
                <a:uFillTx/>
                <a:latin typeface="Microsoft YaHei" panose="020B0503020204020204" pitchFamily="34" charset="-122"/>
                <a:ea typeface="Microsoft YaHei" panose="020B0503020204020204" pitchFamily="34" charset="-122"/>
                <a:cs typeface="Times New Roman" panose="02020603050405020304" pitchFamily="18" charset="0"/>
              </a:rPr>
              <a:t>规则说明：</a:t>
            </a:r>
            <a:endParaRPr kumimoji="1" lang="zh-CN" altLang="en-US" sz="20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p:txBody>
      </p:sp>
      <p:sp>
        <p:nvSpPr>
          <p:cNvPr id="5" name="文本框 4">
            <a:extLst>
              <a:ext uri="{FF2B5EF4-FFF2-40B4-BE49-F238E27FC236}">
                <a16:creationId xmlns:a16="http://schemas.microsoft.com/office/drawing/2014/main" id="{7001A53F-C88E-9B44-7D65-3488F5631D7E}"/>
              </a:ext>
            </a:extLst>
          </p:cNvPr>
          <p:cNvSpPr txBox="1"/>
          <p:nvPr/>
        </p:nvSpPr>
        <p:spPr>
          <a:xfrm>
            <a:off x="1098550" y="4569998"/>
            <a:ext cx="1908810" cy="49956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00" cap="none" spc="0" normalizeH="0" baseline="0" noProof="0" dirty="0">
                <a:ln>
                  <a:noFill/>
                </a:ln>
                <a:solidFill>
                  <a:srgbClr val="000000"/>
                </a:solidFill>
                <a:effectLst/>
                <a:uLnTx/>
                <a:uFillTx/>
                <a:latin typeface="Microsoft YaHei" panose="020B0503020204020204" pitchFamily="34" charset="-122"/>
                <a:ea typeface="Microsoft YaHei" panose="020B0503020204020204" pitchFamily="34" charset="-122"/>
                <a:cs typeface="Times New Roman" panose="02020603050405020304" pitchFamily="18" charset="0"/>
              </a:rPr>
              <a:t>计分标准：</a:t>
            </a:r>
            <a:endParaRPr kumimoji="1" lang="zh-CN" altLang="en-US" sz="20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p:txBody>
      </p:sp>
      <p:graphicFrame>
        <p:nvGraphicFramePr>
          <p:cNvPr id="7" name="表格 6">
            <a:extLst>
              <a:ext uri="{FF2B5EF4-FFF2-40B4-BE49-F238E27FC236}">
                <a16:creationId xmlns:a16="http://schemas.microsoft.com/office/drawing/2014/main" id="{7579F66B-3EE3-308A-58B1-E83EB1EC9F2A}"/>
              </a:ext>
            </a:extLst>
          </p:cNvPr>
          <p:cNvGraphicFramePr/>
          <p:nvPr>
            <p:custDataLst>
              <p:tags r:id="rId1"/>
            </p:custDataLst>
            <p:extLst>
              <p:ext uri="{D42A27DB-BD31-4B8C-83A1-F6EECF244321}">
                <p14:modId xmlns:p14="http://schemas.microsoft.com/office/powerpoint/2010/main" val="3678359420"/>
              </p:ext>
            </p:extLst>
          </p:nvPr>
        </p:nvGraphicFramePr>
        <p:xfrm>
          <a:off x="1059653" y="5151158"/>
          <a:ext cx="10014068" cy="1257664"/>
        </p:xfrm>
        <a:graphic>
          <a:graphicData uri="http://schemas.openxmlformats.org/drawingml/2006/table">
            <a:tbl>
              <a:tblPr firstRow="1" bandRow="1">
                <a:tableStyleId>{775DCB02-9BB8-47FD-8907-85C794F793BA}</a:tableStyleId>
              </a:tblPr>
              <a:tblGrid>
                <a:gridCol w="1673194">
                  <a:extLst>
                    <a:ext uri="{9D8B030D-6E8A-4147-A177-3AD203B41FA5}">
                      <a16:colId xmlns:a16="http://schemas.microsoft.com/office/drawing/2014/main" val="20000"/>
                    </a:ext>
                  </a:extLst>
                </a:gridCol>
                <a:gridCol w="7313355">
                  <a:extLst>
                    <a:ext uri="{9D8B030D-6E8A-4147-A177-3AD203B41FA5}">
                      <a16:colId xmlns:a16="http://schemas.microsoft.com/office/drawing/2014/main" val="20001"/>
                    </a:ext>
                  </a:extLst>
                </a:gridCol>
                <a:gridCol w="1027519">
                  <a:extLst>
                    <a:ext uri="{9D8B030D-6E8A-4147-A177-3AD203B41FA5}">
                      <a16:colId xmlns:a16="http://schemas.microsoft.com/office/drawing/2014/main" val="20002"/>
                    </a:ext>
                  </a:extLst>
                </a:gridCol>
              </a:tblGrid>
              <a:tr h="396164">
                <a:tc>
                  <a:txBody>
                    <a:bodyPr/>
                    <a:lstStyle/>
                    <a:p>
                      <a:pPr indent="0" algn="ctr">
                        <a:buNone/>
                      </a:pPr>
                      <a:r>
                        <a:rPr lang="en-US" sz="1600" b="0" i="0" dirty="0" err="1">
                          <a:effectLst/>
                          <a:latin typeface="Microsoft YaHei" panose="020B0503020204020204" pitchFamily="34" charset="-122"/>
                          <a:ea typeface="Microsoft YaHei" panose="020B0503020204020204" pitchFamily="34" charset="-122"/>
                        </a:rPr>
                        <a:t>任务名称</a:t>
                      </a:r>
                      <a:endParaRPr lang="en-US" altLang="en-US" sz="16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tc>
                  <a:txBody>
                    <a:bodyPr/>
                    <a:lstStyle/>
                    <a:p>
                      <a:pPr indent="0" algn="ctr">
                        <a:buNone/>
                      </a:pPr>
                      <a:r>
                        <a:rPr lang="en-US" sz="1600" b="0" i="0" dirty="0" err="1">
                          <a:effectLst/>
                          <a:latin typeface="Microsoft YaHei" panose="020B0503020204020204" pitchFamily="34" charset="-122"/>
                          <a:ea typeface="Microsoft YaHei" panose="020B0503020204020204" pitchFamily="34" charset="-122"/>
                        </a:rPr>
                        <a:t>得分标准</a:t>
                      </a:r>
                      <a:endParaRPr lang="en-US" altLang="en-US" sz="16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tc>
                  <a:txBody>
                    <a:bodyPr/>
                    <a:lstStyle/>
                    <a:p>
                      <a:pPr indent="0" algn="ctr">
                        <a:buNone/>
                      </a:pPr>
                      <a:r>
                        <a:rPr lang="en-US" sz="1400" b="0" i="0" dirty="0" err="1">
                          <a:effectLst/>
                          <a:latin typeface="Microsoft YaHei" panose="020B0503020204020204" pitchFamily="34" charset="-122"/>
                          <a:ea typeface="Microsoft YaHei" panose="020B0503020204020204" pitchFamily="34" charset="-122"/>
                        </a:rPr>
                        <a:t>分值</a:t>
                      </a:r>
                      <a:endParaRPr lang="en-US" altLang="en-US" sz="14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extLst>
                  <a:ext uri="{0D108BD9-81ED-4DB2-BD59-A6C34878D82A}">
                    <a16:rowId xmlns:a16="http://schemas.microsoft.com/office/drawing/2014/main" val="10000"/>
                  </a:ext>
                </a:extLst>
              </a:tr>
              <a:tr h="443347">
                <a:tc rowSpan="2">
                  <a:txBody>
                    <a:bodyPr/>
                    <a:lstStyle/>
                    <a:p>
                      <a:pPr algn="ctr">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通行守护</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智能车成功通过该路段</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20分</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418153">
                <a:tc vMerge="1">
                  <a:txBody>
                    <a:bodyPr/>
                    <a:lstStyle/>
                    <a:p>
                      <a:pPr algn="ctr">
                        <a:buClrTx/>
                        <a:buSzTx/>
                        <a:buFontTx/>
                        <a:buNone/>
                      </a:pP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智能车通过该路段后挡板不被触碰</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10</a:t>
                      </a: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分*</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2</a:t>
                      </a: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extLst>
                  <a:ext uri="{0D108BD9-81ED-4DB2-BD59-A6C34878D82A}">
                    <a16:rowId xmlns:a16="http://schemas.microsoft.com/office/drawing/2014/main" val="3723153253"/>
                  </a:ext>
                </a:extLst>
              </a:tr>
            </a:tbl>
          </a:graphicData>
        </a:graphic>
      </p:graphicFrame>
      <p:sp>
        <p:nvSpPr>
          <p:cNvPr id="8" name="文本框 7">
            <a:extLst>
              <a:ext uri="{FF2B5EF4-FFF2-40B4-BE49-F238E27FC236}">
                <a16:creationId xmlns:a16="http://schemas.microsoft.com/office/drawing/2014/main" id="{FB878F92-DDA8-7012-90BD-C2341BB906CE}"/>
              </a:ext>
            </a:extLst>
          </p:cNvPr>
          <p:cNvSpPr txBox="1"/>
          <p:nvPr>
            <p:custDataLst>
              <p:tags r:id="rId2"/>
            </p:custDataLst>
          </p:nvPr>
        </p:nvSpPr>
        <p:spPr>
          <a:xfrm>
            <a:off x="1098550" y="2041311"/>
            <a:ext cx="5200015" cy="253819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Times New Roman" panose="02020603050405020304" pitchFamily="18" charset="0"/>
              </a:rPr>
              <a:t>任务区内放置</a:t>
            </a:r>
            <a:r>
              <a:rPr kumimoji="0" lang="en-US" altLang="zh-CN" sz="1800" b="0" i="0" u="none" strike="noStrike" kern="1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Times New Roman" panose="02020603050405020304" pitchFamily="18" charset="0"/>
              </a:rPr>
              <a:t>2</a:t>
            </a:r>
            <a:r>
              <a:rPr kumimoji="0" lang="zh-CN" altLang="en-US" sz="1800" b="0" i="0" u="none" strike="noStrike" kern="1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Times New Roman" panose="02020603050405020304" pitchFamily="18" charset="0"/>
              </a:rPr>
              <a:t>块挡板（尺寸</a:t>
            </a:r>
            <a:r>
              <a:rPr kumimoji="0" lang="en-US" altLang="zh-CN" sz="1800" b="0" i="0" u="none" strike="noStrike" kern="1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Times New Roman" panose="02020603050405020304" pitchFamily="18" charset="0"/>
              </a:rPr>
              <a:t>15*15*0.1cm</a:t>
            </a:r>
            <a:r>
              <a:rPr kumimoji="0" lang="zh-CN" altLang="en-US" sz="1800" b="0" i="0" u="none" strike="noStrike" kern="1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Times New Roman" panose="02020603050405020304" pitchFamily="18" charset="0"/>
              </a:rPr>
              <a:t>），放置位置在车道两侧（如图标记位置所示），挡板将挡住车道的一半位置，具体位置比赛开始前由裁判随机放置。</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Times New Roman" panose="02020603050405020304" pitchFamily="18" charset="0"/>
              </a:rPr>
              <a:t>智能车到达“通行守护”任务区域，</a:t>
            </a:r>
            <a:r>
              <a:rPr kumimoji="0" lang="zh-CN" altLang="en-US" sz="1800" b="0" i="0" u="none" strike="noStrike" kern="100" cap="none" spc="0" normalizeH="0" baseline="0" noProof="0" dirty="0">
                <a:ln>
                  <a:noFill/>
                </a:ln>
                <a:solidFill>
                  <a:srgbClr val="E73A8E"/>
                </a:solidFill>
                <a:effectLst/>
                <a:highlight>
                  <a:srgbClr val="DBE4F4"/>
                </a:highlight>
                <a:uLnTx/>
                <a:uFillTx/>
                <a:latin typeface="Microsoft YaHei Light" panose="020B0503020204020204" pitchFamily="34" charset="-122"/>
                <a:ea typeface="Microsoft YaHei Light" panose="020B0503020204020204" pitchFamily="34" charset="-122"/>
                <a:cs typeface="Times New Roman" panose="02020603050405020304" pitchFamily="18" charset="0"/>
              </a:rPr>
              <a:t>需自动检测挡板（两条停止线位置）并绕过挡板通过该路段。</a:t>
            </a:r>
          </a:p>
        </p:txBody>
      </p:sp>
      <p:grpSp>
        <p:nvGrpSpPr>
          <p:cNvPr id="9" name="组合 8">
            <a:extLst>
              <a:ext uri="{FF2B5EF4-FFF2-40B4-BE49-F238E27FC236}">
                <a16:creationId xmlns:a16="http://schemas.microsoft.com/office/drawing/2014/main" id="{E8F7D38B-673A-DCD0-4FE5-C64C2CF27556}"/>
              </a:ext>
            </a:extLst>
          </p:cNvPr>
          <p:cNvGrpSpPr/>
          <p:nvPr/>
        </p:nvGrpSpPr>
        <p:grpSpPr>
          <a:xfrm>
            <a:off x="6789749" y="1906441"/>
            <a:ext cx="4195614" cy="1249410"/>
            <a:chOff x="6659155" y="2662725"/>
            <a:chExt cx="4434296" cy="1250794"/>
          </a:xfrm>
        </p:grpSpPr>
        <p:pic>
          <p:nvPicPr>
            <p:cNvPr id="11" name="图片 10">
              <a:extLst>
                <a:ext uri="{FF2B5EF4-FFF2-40B4-BE49-F238E27FC236}">
                  <a16:creationId xmlns:a16="http://schemas.microsoft.com/office/drawing/2014/main" id="{836A9DEF-FBC1-F9A0-81A1-DA0DB5D36E99}"/>
                </a:ext>
              </a:extLst>
            </p:cNvPr>
            <p:cNvPicPr>
              <a:picLocks noChangeAspect="1"/>
            </p:cNvPicPr>
            <p:nvPr/>
          </p:nvPicPr>
          <p:blipFill>
            <a:blip r:embed="rId4"/>
            <a:stretch>
              <a:fillRect/>
            </a:stretch>
          </p:blipFill>
          <p:spPr>
            <a:xfrm>
              <a:off x="6659155" y="2846705"/>
              <a:ext cx="4434296" cy="978287"/>
            </a:xfrm>
            <a:prstGeom prst="rect">
              <a:avLst/>
            </a:prstGeom>
          </p:spPr>
        </p:pic>
        <p:sp>
          <p:nvSpPr>
            <p:cNvPr id="12" name="矩形 11">
              <a:extLst>
                <a:ext uri="{FF2B5EF4-FFF2-40B4-BE49-F238E27FC236}">
                  <a16:creationId xmlns:a16="http://schemas.microsoft.com/office/drawing/2014/main" id="{43E784C3-B49E-6D20-8541-FE910E11F629}"/>
                </a:ext>
              </a:extLst>
            </p:cNvPr>
            <p:cNvSpPr/>
            <p:nvPr/>
          </p:nvSpPr>
          <p:spPr>
            <a:xfrm>
              <a:off x="8077200" y="2662725"/>
              <a:ext cx="287174" cy="600379"/>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a:extLst>
                <a:ext uri="{FF2B5EF4-FFF2-40B4-BE49-F238E27FC236}">
                  <a16:creationId xmlns:a16="http://schemas.microsoft.com/office/drawing/2014/main" id="{E261ADC0-E206-897A-68D0-F984687F5A3B}"/>
                </a:ext>
              </a:extLst>
            </p:cNvPr>
            <p:cNvSpPr/>
            <p:nvPr/>
          </p:nvSpPr>
          <p:spPr>
            <a:xfrm>
              <a:off x="9367426" y="2662725"/>
              <a:ext cx="287174" cy="600379"/>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a:extLst>
                <a:ext uri="{FF2B5EF4-FFF2-40B4-BE49-F238E27FC236}">
                  <a16:creationId xmlns:a16="http://schemas.microsoft.com/office/drawing/2014/main" id="{A7EDCD41-47E6-F63B-E7A5-58789AAABD2E}"/>
                </a:ext>
              </a:extLst>
            </p:cNvPr>
            <p:cNvSpPr/>
            <p:nvPr/>
          </p:nvSpPr>
          <p:spPr>
            <a:xfrm>
              <a:off x="8077200" y="3313140"/>
              <a:ext cx="287174" cy="600379"/>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a:extLst>
                <a:ext uri="{FF2B5EF4-FFF2-40B4-BE49-F238E27FC236}">
                  <a16:creationId xmlns:a16="http://schemas.microsoft.com/office/drawing/2014/main" id="{DF757560-3512-EE9E-EFA3-2A45923AF027}"/>
                </a:ext>
              </a:extLst>
            </p:cNvPr>
            <p:cNvSpPr/>
            <p:nvPr/>
          </p:nvSpPr>
          <p:spPr>
            <a:xfrm>
              <a:off x="9367426" y="3313140"/>
              <a:ext cx="287174" cy="600379"/>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pic>
        <p:nvPicPr>
          <p:cNvPr id="16" name="图片 15">
            <a:extLst>
              <a:ext uri="{FF2B5EF4-FFF2-40B4-BE49-F238E27FC236}">
                <a16:creationId xmlns:a16="http://schemas.microsoft.com/office/drawing/2014/main" id="{E229A8E4-236B-92E3-A9B3-04FB308D5A9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49346" y="3251198"/>
            <a:ext cx="2876420" cy="1591854"/>
          </a:xfrm>
          <a:prstGeom prst="rect">
            <a:avLst/>
          </a:prstGeom>
        </p:spPr>
      </p:pic>
      <p:pic>
        <p:nvPicPr>
          <p:cNvPr id="3" name="图片 2">
            <a:extLst>
              <a:ext uri="{FF2B5EF4-FFF2-40B4-BE49-F238E27FC236}">
                <a16:creationId xmlns:a16="http://schemas.microsoft.com/office/drawing/2014/main" id="{F32FA190-B6EA-6D18-0742-8945720243B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6" name="文本框 5">
            <a:extLst>
              <a:ext uri="{FF2B5EF4-FFF2-40B4-BE49-F238E27FC236}">
                <a16:creationId xmlns:a16="http://schemas.microsoft.com/office/drawing/2014/main" id="{A43BE58B-FC06-105A-DD3D-D25BEE39BFD8}"/>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345257511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par>
                                <p:cTn id="8" presetID="3" presetClass="entr" presetSubtype="1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linds(horizontal)">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4" name="文本框 3">
            <a:extLst>
              <a:ext uri="{FF2B5EF4-FFF2-40B4-BE49-F238E27FC236}">
                <a16:creationId xmlns:a16="http://schemas.microsoft.com/office/drawing/2014/main" id="{FAA6EAD8-CF04-FB13-70F6-0AD2B11C7DEA}"/>
              </a:ext>
            </a:extLst>
          </p:cNvPr>
          <p:cNvSpPr txBox="1"/>
          <p:nvPr/>
        </p:nvSpPr>
        <p:spPr>
          <a:xfrm>
            <a:off x="4700414" y="964894"/>
            <a:ext cx="518605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任务</a:t>
            </a:r>
            <a:r>
              <a:rPr lang="en-US" altLang="zh-CN" sz="2400" dirty="0">
                <a:solidFill>
                  <a:srgbClr val="263D92"/>
                </a:solidFill>
                <a:latin typeface="Microsoft YaHei" panose="020B0503020204020204" pitchFamily="34" charset="-122"/>
                <a:ea typeface="Microsoft YaHei" panose="020B0503020204020204" pitchFamily="34" charset="-122"/>
              </a:rPr>
              <a:t>4</a:t>
            </a: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：停车取卡</a:t>
            </a:r>
          </a:p>
        </p:txBody>
      </p:sp>
      <p:sp>
        <p:nvSpPr>
          <p:cNvPr id="3" name="文本框 2">
            <a:extLst>
              <a:ext uri="{FF2B5EF4-FFF2-40B4-BE49-F238E27FC236}">
                <a16:creationId xmlns:a16="http://schemas.microsoft.com/office/drawing/2014/main" id="{E2D41AAD-225C-A38C-32FD-75DE3EFF477F}"/>
              </a:ext>
            </a:extLst>
          </p:cNvPr>
          <p:cNvSpPr txBox="1"/>
          <p:nvPr/>
        </p:nvSpPr>
        <p:spPr>
          <a:xfrm>
            <a:off x="1098550" y="1535217"/>
            <a:ext cx="1908810" cy="49956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00" cap="none" spc="0" normalizeH="0" baseline="0" noProof="0" dirty="0">
                <a:ln>
                  <a:noFill/>
                </a:ln>
                <a:solidFill>
                  <a:srgbClr val="000000"/>
                </a:solidFill>
                <a:effectLst/>
                <a:uLnTx/>
                <a:uFillTx/>
                <a:latin typeface="Microsoft YaHei" panose="020B0503020204020204" pitchFamily="34" charset="-122"/>
                <a:ea typeface="Microsoft YaHei" panose="020B0503020204020204" pitchFamily="34" charset="-122"/>
                <a:cs typeface="Times New Roman" panose="02020603050405020304" pitchFamily="18" charset="0"/>
              </a:rPr>
              <a:t>规则说明：</a:t>
            </a:r>
            <a:endParaRPr kumimoji="1" lang="zh-CN" altLang="en-US" sz="20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p:txBody>
      </p:sp>
      <p:sp>
        <p:nvSpPr>
          <p:cNvPr id="10" name="文本框 9">
            <a:extLst>
              <a:ext uri="{FF2B5EF4-FFF2-40B4-BE49-F238E27FC236}">
                <a16:creationId xmlns:a16="http://schemas.microsoft.com/office/drawing/2014/main" id="{DCECC5B7-AEC4-9D6B-6AAE-A8079E9D74D4}"/>
              </a:ext>
            </a:extLst>
          </p:cNvPr>
          <p:cNvSpPr txBox="1"/>
          <p:nvPr/>
        </p:nvSpPr>
        <p:spPr>
          <a:xfrm>
            <a:off x="1098550" y="4537914"/>
            <a:ext cx="1908810" cy="49956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00" cap="none" spc="0" normalizeH="0" baseline="0" noProof="0" dirty="0">
                <a:ln>
                  <a:noFill/>
                </a:ln>
                <a:solidFill>
                  <a:srgbClr val="000000"/>
                </a:solidFill>
                <a:effectLst/>
                <a:uLnTx/>
                <a:uFillTx/>
                <a:latin typeface="Microsoft YaHei" panose="020B0503020204020204" pitchFamily="34" charset="-122"/>
                <a:ea typeface="Microsoft YaHei" panose="020B0503020204020204" pitchFamily="34" charset="-122"/>
                <a:cs typeface="Times New Roman" panose="02020603050405020304" pitchFamily="18" charset="0"/>
              </a:rPr>
              <a:t>计分标准：</a:t>
            </a:r>
            <a:endParaRPr kumimoji="1" lang="zh-CN" altLang="en-US" sz="20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p:txBody>
      </p:sp>
      <p:graphicFrame>
        <p:nvGraphicFramePr>
          <p:cNvPr id="17" name="表格 16">
            <a:extLst>
              <a:ext uri="{FF2B5EF4-FFF2-40B4-BE49-F238E27FC236}">
                <a16:creationId xmlns:a16="http://schemas.microsoft.com/office/drawing/2014/main" id="{00DE3ECC-E18E-9328-41B6-E890A3E2D2A2}"/>
              </a:ext>
            </a:extLst>
          </p:cNvPr>
          <p:cNvGraphicFramePr/>
          <p:nvPr>
            <p:custDataLst>
              <p:tags r:id="rId1"/>
            </p:custDataLst>
            <p:extLst>
              <p:ext uri="{D42A27DB-BD31-4B8C-83A1-F6EECF244321}">
                <p14:modId xmlns:p14="http://schemas.microsoft.com/office/powerpoint/2010/main" val="2300492098"/>
              </p:ext>
            </p:extLst>
          </p:nvPr>
        </p:nvGraphicFramePr>
        <p:xfrm>
          <a:off x="1059653" y="5119074"/>
          <a:ext cx="10014068" cy="1257664"/>
        </p:xfrm>
        <a:graphic>
          <a:graphicData uri="http://schemas.openxmlformats.org/drawingml/2006/table">
            <a:tbl>
              <a:tblPr firstRow="1" bandRow="1">
                <a:tableStyleId>{775DCB02-9BB8-47FD-8907-85C794F793BA}</a:tableStyleId>
              </a:tblPr>
              <a:tblGrid>
                <a:gridCol w="1673194">
                  <a:extLst>
                    <a:ext uri="{9D8B030D-6E8A-4147-A177-3AD203B41FA5}">
                      <a16:colId xmlns:a16="http://schemas.microsoft.com/office/drawing/2014/main" val="20000"/>
                    </a:ext>
                  </a:extLst>
                </a:gridCol>
                <a:gridCol w="7313355">
                  <a:extLst>
                    <a:ext uri="{9D8B030D-6E8A-4147-A177-3AD203B41FA5}">
                      <a16:colId xmlns:a16="http://schemas.microsoft.com/office/drawing/2014/main" val="20001"/>
                    </a:ext>
                  </a:extLst>
                </a:gridCol>
                <a:gridCol w="1027519">
                  <a:extLst>
                    <a:ext uri="{9D8B030D-6E8A-4147-A177-3AD203B41FA5}">
                      <a16:colId xmlns:a16="http://schemas.microsoft.com/office/drawing/2014/main" val="20002"/>
                    </a:ext>
                  </a:extLst>
                </a:gridCol>
              </a:tblGrid>
              <a:tr h="396164">
                <a:tc>
                  <a:txBody>
                    <a:bodyPr/>
                    <a:lstStyle/>
                    <a:p>
                      <a:pPr indent="0" algn="ctr">
                        <a:buNone/>
                      </a:pPr>
                      <a:r>
                        <a:rPr lang="en-US" sz="1600" b="0" i="0" dirty="0" err="1">
                          <a:effectLst/>
                          <a:latin typeface="Microsoft YaHei" panose="020B0503020204020204" pitchFamily="34" charset="-122"/>
                          <a:ea typeface="Microsoft YaHei" panose="020B0503020204020204" pitchFamily="34" charset="-122"/>
                        </a:rPr>
                        <a:t>任务名称</a:t>
                      </a:r>
                      <a:endParaRPr lang="en-US" altLang="en-US" sz="16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tc>
                  <a:txBody>
                    <a:bodyPr/>
                    <a:lstStyle/>
                    <a:p>
                      <a:pPr indent="0" algn="ctr">
                        <a:buNone/>
                      </a:pPr>
                      <a:r>
                        <a:rPr lang="en-US" sz="1600" b="0" i="0" dirty="0" err="1">
                          <a:effectLst/>
                          <a:latin typeface="Microsoft YaHei" panose="020B0503020204020204" pitchFamily="34" charset="-122"/>
                          <a:ea typeface="Microsoft YaHei" panose="020B0503020204020204" pitchFamily="34" charset="-122"/>
                        </a:rPr>
                        <a:t>得分标准</a:t>
                      </a:r>
                      <a:endParaRPr lang="en-US" altLang="en-US" sz="16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tc>
                  <a:txBody>
                    <a:bodyPr/>
                    <a:lstStyle/>
                    <a:p>
                      <a:pPr indent="0" algn="ctr">
                        <a:buNone/>
                      </a:pPr>
                      <a:r>
                        <a:rPr lang="en-US" sz="1400" b="0" i="0" dirty="0" err="1">
                          <a:effectLst/>
                          <a:latin typeface="Microsoft YaHei" panose="020B0503020204020204" pitchFamily="34" charset="-122"/>
                          <a:ea typeface="Microsoft YaHei" panose="020B0503020204020204" pitchFamily="34" charset="-122"/>
                        </a:rPr>
                        <a:t>分值</a:t>
                      </a:r>
                      <a:endParaRPr lang="en-US" altLang="en-US" sz="14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extLst>
                  <a:ext uri="{0D108BD9-81ED-4DB2-BD59-A6C34878D82A}">
                    <a16:rowId xmlns:a16="http://schemas.microsoft.com/office/drawing/2014/main" val="10000"/>
                  </a:ext>
                </a:extLst>
              </a:tr>
              <a:tr h="443347">
                <a:tc rowSpan="2">
                  <a:txBody>
                    <a:bodyPr/>
                    <a:lstStyle/>
                    <a:p>
                      <a:pPr algn="ctr">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停车取卡</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比赛结束时模拟道闸处于打开状态</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20分</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418153">
                <a:tc vMerge="1">
                  <a:txBody>
                    <a:bodyPr/>
                    <a:lstStyle/>
                    <a:p>
                      <a:pPr algn="ctr">
                        <a:buClrTx/>
                        <a:buSzTx/>
                        <a:buFontTx/>
                        <a:buNone/>
                      </a:pP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智能车通过模拟道闸路段</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20</a:t>
                      </a: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分</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extLst>
                  <a:ext uri="{0D108BD9-81ED-4DB2-BD59-A6C34878D82A}">
                    <a16:rowId xmlns:a16="http://schemas.microsoft.com/office/drawing/2014/main" val="3723153253"/>
                  </a:ext>
                </a:extLst>
              </a:tr>
            </a:tbl>
          </a:graphicData>
        </a:graphic>
      </p:graphicFrame>
      <p:sp>
        <p:nvSpPr>
          <p:cNvPr id="18" name="文本框 17">
            <a:extLst>
              <a:ext uri="{FF2B5EF4-FFF2-40B4-BE49-F238E27FC236}">
                <a16:creationId xmlns:a16="http://schemas.microsoft.com/office/drawing/2014/main" id="{816B42E5-214B-8F8E-62E2-E95847B3B368}"/>
              </a:ext>
            </a:extLst>
          </p:cNvPr>
          <p:cNvSpPr txBox="1"/>
          <p:nvPr>
            <p:custDataLst>
              <p:tags r:id="rId2"/>
            </p:custDataLst>
          </p:nvPr>
        </p:nvSpPr>
        <p:spPr>
          <a:xfrm>
            <a:off x="1098550" y="2169647"/>
            <a:ext cx="5200015" cy="2122697"/>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u="none" strike="noStrike" kern="1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Times New Roman" panose="02020603050405020304" pitchFamily="18" charset="0"/>
              </a:rPr>
              <a:t>比赛现场黄框区域会放置模拟道闸，智能车到达道闸前需停车，并通过触碰左侧取卡装置打开道闸，道闸打开后方可继续行驶。</a:t>
            </a:r>
          </a:p>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u="none" strike="noStrike" kern="1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Times New Roman" panose="02020603050405020304" pitchFamily="18" charset="0"/>
              </a:rPr>
              <a:t>智能车到达“停车取卡”任务区域，</a:t>
            </a:r>
            <a:r>
              <a:rPr kumimoji="0" lang="zh-CN" altLang="en-US" u="none" strike="noStrike" kern="100" cap="none" spc="0" normalizeH="0" baseline="0" noProof="0" dirty="0">
                <a:ln>
                  <a:noFill/>
                </a:ln>
                <a:solidFill>
                  <a:srgbClr val="E73A8E"/>
                </a:solidFill>
                <a:effectLst/>
                <a:highlight>
                  <a:srgbClr val="DBE4F4"/>
                </a:highlight>
                <a:uLnTx/>
                <a:uFillTx/>
                <a:latin typeface="Microsoft YaHei Light" panose="020B0503020204020204" pitchFamily="34" charset="-122"/>
                <a:ea typeface="Microsoft YaHei Light" panose="020B0503020204020204" pitchFamily="34" charset="-122"/>
                <a:cs typeface="Times New Roman" panose="02020603050405020304" pitchFamily="18" charset="0"/>
              </a:rPr>
              <a:t>将模拟道闸打开并通过</a:t>
            </a:r>
            <a:r>
              <a:rPr kumimoji="0" lang="zh-CN" altLang="en-US" u="none" strike="noStrike" kern="1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Times New Roman" panose="02020603050405020304" pitchFamily="18" charset="0"/>
              </a:rPr>
              <a:t>视为完成“停车取卡”任务。</a:t>
            </a:r>
          </a:p>
        </p:txBody>
      </p:sp>
      <p:pic>
        <p:nvPicPr>
          <p:cNvPr id="19" name="图片 18" descr="微信图片_20231204170129">
            <a:extLst>
              <a:ext uri="{FF2B5EF4-FFF2-40B4-BE49-F238E27FC236}">
                <a16:creationId xmlns:a16="http://schemas.microsoft.com/office/drawing/2014/main" id="{2DC1CA00-958E-E7F5-BE8C-B68C3765B863}"/>
              </a:ext>
            </a:extLst>
          </p:cNvPr>
          <p:cNvPicPr>
            <a:picLocks noChangeAspect="1"/>
          </p:cNvPicPr>
          <p:nvPr>
            <p:custDataLst>
              <p:tags r:id="rId3"/>
            </p:custDataLst>
          </p:nvPr>
        </p:nvPicPr>
        <p:blipFill>
          <a:blip r:embed="rId5"/>
          <a:srcRect l="55959" t="43106" r="22506" b="17117"/>
          <a:stretch>
            <a:fillRect/>
          </a:stretch>
        </p:blipFill>
        <p:spPr>
          <a:xfrm>
            <a:off x="6427708" y="2169647"/>
            <a:ext cx="1763829" cy="1863270"/>
          </a:xfrm>
          <a:prstGeom prst="rect">
            <a:avLst/>
          </a:prstGeom>
        </p:spPr>
      </p:pic>
      <p:pic>
        <p:nvPicPr>
          <p:cNvPr id="20" name="图片 19">
            <a:extLst>
              <a:ext uri="{FF2B5EF4-FFF2-40B4-BE49-F238E27FC236}">
                <a16:creationId xmlns:a16="http://schemas.microsoft.com/office/drawing/2014/main" id="{87A79884-B443-A811-23E5-649E2E20E22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471655" y="2429751"/>
            <a:ext cx="2829619" cy="1553322"/>
          </a:xfrm>
          <a:prstGeom prst="rect">
            <a:avLst/>
          </a:prstGeom>
        </p:spPr>
      </p:pic>
      <p:pic>
        <p:nvPicPr>
          <p:cNvPr id="2" name="图片 1">
            <a:extLst>
              <a:ext uri="{FF2B5EF4-FFF2-40B4-BE49-F238E27FC236}">
                <a16:creationId xmlns:a16="http://schemas.microsoft.com/office/drawing/2014/main" id="{8DEBB126-7FC5-78F6-E001-87FE63BC104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5" name="文本框 4">
            <a:extLst>
              <a:ext uri="{FF2B5EF4-FFF2-40B4-BE49-F238E27FC236}">
                <a16:creationId xmlns:a16="http://schemas.microsoft.com/office/drawing/2014/main" id="{3E4523CE-1DC0-AA67-EA83-2689C1DC3EF7}"/>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153190994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blinds(horizontal)">
                                      <p:cBhvr>
                                        <p:cTn id="1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4" name="文本框 3">
            <a:extLst>
              <a:ext uri="{FF2B5EF4-FFF2-40B4-BE49-F238E27FC236}">
                <a16:creationId xmlns:a16="http://schemas.microsoft.com/office/drawing/2014/main" id="{FAA6EAD8-CF04-FB13-70F6-0AD2B11C7DEA}"/>
              </a:ext>
            </a:extLst>
          </p:cNvPr>
          <p:cNvSpPr txBox="1"/>
          <p:nvPr/>
        </p:nvSpPr>
        <p:spPr>
          <a:xfrm>
            <a:off x="4700414" y="964894"/>
            <a:ext cx="518605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任务</a:t>
            </a:r>
            <a:r>
              <a:rPr lang="en-US" altLang="zh-CN" sz="2400" dirty="0">
                <a:solidFill>
                  <a:srgbClr val="263D92"/>
                </a:solidFill>
                <a:latin typeface="Microsoft YaHei" panose="020B0503020204020204" pitchFamily="34" charset="-122"/>
                <a:ea typeface="Microsoft YaHei" panose="020B0503020204020204" pitchFamily="34" charset="-122"/>
              </a:rPr>
              <a:t>5</a:t>
            </a: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：超级工厂</a:t>
            </a:r>
          </a:p>
        </p:txBody>
      </p:sp>
      <p:sp>
        <p:nvSpPr>
          <p:cNvPr id="2" name="文本框 1">
            <a:extLst>
              <a:ext uri="{FF2B5EF4-FFF2-40B4-BE49-F238E27FC236}">
                <a16:creationId xmlns:a16="http://schemas.microsoft.com/office/drawing/2014/main" id="{312EB2F8-56BA-BC39-3DEF-F2E853B0CE11}"/>
              </a:ext>
            </a:extLst>
          </p:cNvPr>
          <p:cNvSpPr txBox="1"/>
          <p:nvPr/>
        </p:nvSpPr>
        <p:spPr>
          <a:xfrm>
            <a:off x="1098550" y="1618335"/>
            <a:ext cx="1908810" cy="49956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00" cap="none" spc="0" normalizeH="0" baseline="0" noProof="0" dirty="0">
                <a:ln>
                  <a:noFill/>
                </a:ln>
                <a:solidFill>
                  <a:srgbClr val="000000"/>
                </a:solidFill>
                <a:effectLst/>
                <a:uLnTx/>
                <a:uFillTx/>
                <a:latin typeface="Microsoft YaHei" panose="020B0503020204020204" pitchFamily="34" charset="-122"/>
                <a:ea typeface="Microsoft YaHei" panose="020B0503020204020204" pitchFamily="34" charset="-122"/>
                <a:cs typeface="Times New Roman" panose="02020603050405020304" pitchFamily="18" charset="0"/>
              </a:rPr>
              <a:t>规则说明：</a:t>
            </a:r>
            <a:endParaRPr kumimoji="1" lang="zh-CN" altLang="en-US" sz="20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p:txBody>
      </p:sp>
      <p:sp>
        <p:nvSpPr>
          <p:cNvPr id="5" name="文本框 4">
            <a:extLst>
              <a:ext uri="{FF2B5EF4-FFF2-40B4-BE49-F238E27FC236}">
                <a16:creationId xmlns:a16="http://schemas.microsoft.com/office/drawing/2014/main" id="{B626A4C1-0B61-364B-EFC1-18756A404777}"/>
              </a:ext>
            </a:extLst>
          </p:cNvPr>
          <p:cNvSpPr txBox="1"/>
          <p:nvPr>
            <p:custDataLst>
              <p:tags r:id="rId1"/>
            </p:custDataLst>
          </p:nvPr>
        </p:nvSpPr>
        <p:spPr>
          <a:xfrm>
            <a:off x="1059653" y="2117895"/>
            <a:ext cx="9917606" cy="2635722"/>
          </a:xfrm>
          <a:prstGeom prst="rect">
            <a:avLst/>
          </a:prstGeom>
          <a:noFill/>
        </p:spPr>
        <p:txBody>
          <a:bodyPr wrap="square" rtlCol="0">
            <a:spAutoFit/>
          </a:bodyPr>
          <a:lstStyle/>
          <a:p>
            <a:pPr indent="266700" algn="just">
              <a:lnSpc>
                <a:spcPct val="150000"/>
              </a:lnSpc>
            </a:pPr>
            <a:r>
              <a:rPr lang="zh-CN" altLang="zh-CN" sz="16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任务区内下方放置</a:t>
            </a:r>
            <a:r>
              <a:rPr lang="en-US" altLang="zh-CN" sz="16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6</a:t>
            </a:r>
            <a:r>
              <a:rPr lang="zh-CN" altLang="zh-CN" sz="16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个材料包，场地上方设有一个材料加工区域，材料加工区域内放置了</a:t>
            </a:r>
            <a:r>
              <a:rPr lang="en-US" altLang="zh-CN" sz="16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4</a:t>
            </a:r>
            <a:r>
              <a:rPr lang="zh-CN" altLang="zh-CN" sz="16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个材料投放桶。</a:t>
            </a:r>
            <a:endParaRPr lang="zh-CN" altLang="zh-CN" sz="16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266700" algn="just">
              <a:lnSpc>
                <a:spcPct val="150000"/>
              </a:lnSpc>
            </a:pPr>
            <a:r>
              <a:rPr lang="zh-CN" altLang="zh-CN" sz="16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智能车到达超级工厂任务区后，</a:t>
            </a:r>
            <a:r>
              <a:rPr lang="zh-CN" altLang="zh-CN" sz="1600" kern="100" dirty="0">
                <a:solidFill>
                  <a:srgbClr val="E73A8E"/>
                </a:solidFill>
                <a:effectLst/>
                <a:highlight>
                  <a:srgbClr val="DBE4F4"/>
                </a:highlight>
                <a:latin typeface="Microsoft YaHei Light" panose="020B0503020204020204" pitchFamily="34" charset="-122"/>
                <a:ea typeface="Microsoft YaHei Light" panose="020B0503020204020204" pitchFamily="34" charset="-122"/>
                <a:cs typeface="宋体" panose="02010600030101010101" pitchFamily="2" charset="-122"/>
              </a:rPr>
              <a:t>选手手动将材料包放置到智能车上</a:t>
            </a:r>
            <a:r>
              <a:rPr lang="zh-CN" altLang="zh-CN" sz="16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，随后智能车将材料包通过投掷的方式将材料投入材料投放桶中，放置材料包的过程中不得出现智能车出现移动的情况。</a:t>
            </a:r>
            <a:r>
              <a:rPr lang="zh-CN" altLang="zh-CN" sz="1600" kern="100" dirty="0">
                <a:solidFill>
                  <a:srgbClr val="E73A8E"/>
                </a:solidFill>
                <a:effectLst/>
                <a:highlight>
                  <a:srgbClr val="DBE4F4"/>
                </a:highlight>
                <a:latin typeface="Microsoft YaHei Light" panose="020B0503020204020204" pitchFamily="34" charset="-122"/>
                <a:ea typeface="Microsoft YaHei Light" panose="020B0503020204020204" pitchFamily="34" charset="-122"/>
                <a:cs typeface="宋体" panose="02010600030101010101" pitchFamily="2" charset="-122"/>
              </a:rPr>
              <a:t>将材料获取装置中的</a:t>
            </a:r>
            <a:r>
              <a:rPr lang="en-US" altLang="zh-CN" sz="1600" kern="100" dirty="0">
                <a:solidFill>
                  <a:srgbClr val="E73A8E"/>
                </a:solidFill>
                <a:effectLst/>
                <a:highlight>
                  <a:srgbClr val="DBE4F4"/>
                </a:highlight>
                <a:latin typeface="Microsoft YaHei Light" panose="020B0503020204020204" pitchFamily="34" charset="-122"/>
                <a:ea typeface="Microsoft YaHei Light" panose="020B0503020204020204" pitchFamily="34" charset="-122"/>
                <a:cs typeface="宋体" panose="02010600030101010101" pitchFamily="2" charset="-122"/>
              </a:rPr>
              <a:t>6</a:t>
            </a:r>
            <a:r>
              <a:rPr lang="zh-CN" altLang="zh-CN" sz="1600" kern="100" dirty="0">
                <a:solidFill>
                  <a:srgbClr val="E73A8E"/>
                </a:solidFill>
                <a:effectLst/>
                <a:highlight>
                  <a:srgbClr val="DBE4F4"/>
                </a:highlight>
                <a:latin typeface="Microsoft YaHei Light" panose="020B0503020204020204" pitchFamily="34" charset="-122"/>
                <a:ea typeface="Microsoft YaHei Light" panose="020B0503020204020204" pitchFamily="34" charset="-122"/>
                <a:cs typeface="宋体" panose="02010600030101010101" pitchFamily="2" charset="-122"/>
              </a:rPr>
              <a:t>个材料包分别投入</a:t>
            </a:r>
            <a:r>
              <a:rPr lang="en-US" altLang="zh-CN" sz="1600" kern="100" dirty="0">
                <a:solidFill>
                  <a:srgbClr val="E73A8E"/>
                </a:solidFill>
                <a:effectLst/>
                <a:highlight>
                  <a:srgbClr val="DBE4F4"/>
                </a:highlight>
                <a:latin typeface="Microsoft YaHei Light" panose="020B0503020204020204" pitchFamily="34" charset="-122"/>
                <a:ea typeface="Microsoft YaHei Light" panose="020B0503020204020204" pitchFamily="34" charset="-122"/>
                <a:cs typeface="宋体" panose="02010600030101010101" pitchFamily="2" charset="-122"/>
              </a:rPr>
              <a:t>4</a:t>
            </a:r>
            <a:r>
              <a:rPr lang="zh-CN" altLang="zh-CN" sz="1600" kern="100" dirty="0">
                <a:solidFill>
                  <a:srgbClr val="E73A8E"/>
                </a:solidFill>
                <a:effectLst/>
                <a:highlight>
                  <a:srgbClr val="DBE4F4"/>
                </a:highlight>
                <a:latin typeface="Microsoft YaHei Light" panose="020B0503020204020204" pitchFamily="34" charset="-122"/>
                <a:ea typeface="Microsoft YaHei Light" panose="020B0503020204020204" pitchFamily="34" charset="-122"/>
                <a:cs typeface="宋体" panose="02010600030101010101" pitchFamily="2" charset="-122"/>
              </a:rPr>
              <a:t>个材料投放桶中</a:t>
            </a:r>
            <a:r>
              <a:rPr lang="zh-CN" altLang="zh-CN" sz="16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视为完成“超级工厂”任务。投掷过程中智能车不得进入材料加工区域。</a:t>
            </a:r>
            <a:endParaRPr lang="zh-CN" altLang="zh-CN" sz="16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266700" algn="just">
              <a:lnSpc>
                <a:spcPct val="150000"/>
              </a:lnSpc>
            </a:pPr>
            <a:r>
              <a:rPr lang="zh-CN" altLang="zh-CN" sz="1600" kern="100" dirty="0">
                <a:solidFill>
                  <a:schemeClr val="bg1"/>
                </a:solidFill>
                <a:effectLst/>
                <a:highlight>
                  <a:srgbClr val="639FD5"/>
                </a:highlight>
                <a:latin typeface="Microsoft YaHei Light" panose="020B0503020204020204" pitchFamily="34" charset="-122"/>
                <a:ea typeface="Microsoft YaHei Light" panose="020B0503020204020204" pitchFamily="34" charset="-122"/>
                <a:cs typeface="宋体" panose="02010600030101010101" pitchFamily="2" charset="-122"/>
              </a:rPr>
              <a:t>小学组：不指定所需投掷的材料投放桶。</a:t>
            </a:r>
            <a:endParaRPr lang="zh-CN" altLang="zh-CN" sz="1600" kern="100" dirty="0">
              <a:solidFill>
                <a:schemeClr val="bg1"/>
              </a:solidFill>
              <a:effectLst/>
              <a:highlight>
                <a:srgbClr val="639FD5"/>
              </a:highligh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266700" algn="just">
              <a:lnSpc>
                <a:spcPct val="150000"/>
              </a:lnSpc>
            </a:pPr>
            <a:r>
              <a:rPr lang="zh-CN" altLang="zh-CN" sz="1600" kern="100" dirty="0">
                <a:solidFill>
                  <a:schemeClr val="bg1"/>
                </a:solidFill>
                <a:effectLst/>
                <a:highlight>
                  <a:srgbClr val="639FD5"/>
                </a:highlight>
                <a:latin typeface="Microsoft YaHei Light" panose="020B0503020204020204" pitchFamily="34" charset="-122"/>
                <a:ea typeface="Microsoft YaHei Light" panose="020B0503020204020204" pitchFamily="34" charset="-122"/>
                <a:cs typeface="宋体" panose="02010600030101010101" pitchFamily="2" charset="-122"/>
              </a:rPr>
              <a:t>初中组：</a:t>
            </a:r>
            <a:r>
              <a:rPr lang="en-US" altLang="zh-CN" sz="1600" kern="100" dirty="0">
                <a:solidFill>
                  <a:schemeClr val="bg1"/>
                </a:solidFill>
                <a:effectLst/>
                <a:highlight>
                  <a:srgbClr val="639FD5"/>
                </a:highlight>
                <a:latin typeface="Microsoft YaHei Light" panose="020B0503020204020204" pitchFamily="34" charset="-122"/>
                <a:ea typeface="Microsoft YaHei Light" panose="020B0503020204020204" pitchFamily="34" charset="-122"/>
                <a:cs typeface="宋体" panose="02010600030101010101" pitchFamily="2" charset="-122"/>
              </a:rPr>
              <a:t>4</a:t>
            </a:r>
            <a:r>
              <a:rPr lang="zh-CN" altLang="zh-CN" sz="1600" kern="100" dirty="0">
                <a:solidFill>
                  <a:schemeClr val="bg1"/>
                </a:solidFill>
                <a:effectLst/>
                <a:highlight>
                  <a:srgbClr val="639FD5"/>
                </a:highlight>
                <a:latin typeface="Microsoft YaHei Light" panose="020B0503020204020204" pitchFamily="34" charset="-122"/>
                <a:ea typeface="Microsoft YaHei Light" panose="020B0503020204020204" pitchFamily="34" charset="-122"/>
                <a:cs typeface="宋体" panose="02010600030101010101" pitchFamily="2" charset="-122"/>
              </a:rPr>
              <a:t>个材料桶投放桶均至少需要投掷</a:t>
            </a:r>
            <a:r>
              <a:rPr lang="en-US" altLang="zh-CN" sz="1600" kern="100" dirty="0">
                <a:solidFill>
                  <a:schemeClr val="bg1"/>
                </a:solidFill>
                <a:effectLst/>
                <a:highlight>
                  <a:srgbClr val="639FD5"/>
                </a:highlight>
                <a:latin typeface="Microsoft YaHei Light" panose="020B0503020204020204" pitchFamily="34" charset="-122"/>
                <a:ea typeface="Microsoft YaHei Light" panose="020B0503020204020204" pitchFamily="34" charset="-122"/>
                <a:cs typeface="宋体" panose="02010600030101010101" pitchFamily="2" charset="-122"/>
              </a:rPr>
              <a:t>1</a:t>
            </a:r>
            <a:r>
              <a:rPr lang="zh-CN" altLang="zh-CN" sz="1600" kern="100" dirty="0">
                <a:solidFill>
                  <a:schemeClr val="bg1"/>
                </a:solidFill>
                <a:effectLst/>
                <a:highlight>
                  <a:srgbClr val="639FD5"/>
                </a:highlight>
                <a:latin typeface="Microsoft YaHei Light" panose="020B0503020204020204" pitchFamily="34" charset="-122"/>
                <a:ea typeface="Microsoft YaHei Light" panose="020B0503020204020204" pitchFamily="34" charset="-122"/>
                <a:cs typeface="宋体" panose="02010600030101010101" pitchFamily="2" charset="-122"/>
              </a:rPr>
              <a:t>个材料包。</a:t>
            </a:r>
            <a:endParaRPr lang="zh-CN" altLang="zh-CN" sz="1600" kern="100" dirty="0">
              <a:solidFill>
                <a:schemeClr val="bg1"/>
              </a:solidFill>
              <a:effectLst/>
              <a:highlight>
                <a:srgbClr val="639FD5"/>
              </a:highlight>
              <a:latin typeface="Microsoft YaHei Light" panose="020B0503020204020204" pitchFamily="34" charset="-122"/>
              <a:ea typeface="Microsoft YaHei Light" panose="020B0503020204020204" pitchFamily="34" charset="-122"/>
              <a:cs typeface="Times New Roman" panose="02020603050405020304" pitchFamily="18" charset="0"/>
            </a:endParaRPr>
          </a:p>
          <a:p>
            <a:pPr>
              <a:lnSpc>
                <a:spcPct val="150000"/>
              </a:lnSpc>
            </a:pPr>
            <a:r>
              <a:rPr lang="zh-CN" altLang="en-US" sz="1600" kern="100" dirty="0">
                <a:solidFill>
                  <a:schemeClr val="bg1"/>
                </a:solidFill>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600" kern="100" dirty="0">
                <a:solidFill>
                  <a:schemeClr val="bg1"/>
                </a:solidFill>
                <a:effectLst/>
                <a:highlight>
                  <a:srgbClr val="639FD5"/>
                </a:highlight>
                <a:latin typeface="Microsoft YaHei Light" panose="020B0503020204020204" pitchFamily="34" charset="-122"/>
                <a:ea typeface="Microsoft YaHei Light" panose="020B0503020204020204" pitchFamily="34" charset="-122"/>
                <a:cs typeface="宋体" panose="02010600030101010101" pitchFamily="2" charset="-122"/>
              </a:rPr>
              <a:t>高中组：比赛调试前公布各个材料投放桶所需投放的材料包数量。</a:t>
            </a:r>
            <a:r>
              <a:rPr lang="zh-CN" altLang="zh-CN" sz="1400" dirty="0">
                <a:solidFill>
                  <a:schemeClr val="bg1"/>
                </a:solidFill>
                <a:effectLst/>
                <a:highlight>
                  <a:srgbClr val="639FD5"/>
                </a:highlight>
                <a:latin typeface="Microsoft YaHei Light" panose="020B0503020204020204" pitchFamily="34" charset="-122"/>
                <a:ea typeface="Microsoft YaHei Light" panose="020B0503020204020204" pitchFamily="34" charset="-122"/>
              </a:rPr>
              <a:t> </a:t>
            </a:r>
            <a:endParaRPr kumimoji="0" lang="zh-CN" altLang="en-US" sz="1400" strike="noStrike" kern="100" cap="none" spc="0" normalizeH="0" baseline="0" noProof="0" dirty="0">
              <a:ln>
                <a:noFill/>
              </a:ln>
              <a:solidFill>
                <a:schemeClr val="bg1"/>
              </a:solidFill>
              <a:effectLst/>
              <a:highlight>
                <a:srgbClr val="639FD5"/>
              </a:highlight>
              <a:uLnTx/>
              <a:uFillTx/>
              <a:latin typeface="Microsoft YaHei Light" panose="020B0503020204020204" pitchFamily="34" charset="-122"/>
              <a:ea typeface="Microsoft YaHei Light" panose="020B0503020204020204" pitchFamily="34" charset="-122"/>
              <a:cs typeface="Times New Roman" panose="02020603050405020304" pitchFamily="18" charset="0"/>
            </a:endParaRPr>
          </a:p>
        </p:txBody>
      </p:sp>
      <p:pic>
        <p:nvPicPr>
          <p:cNvPr id="6" name="图片 5" descr="微信图片_20231204170129">
            <a:extLst>
              <a:ext uri="{FF2B5EF4-FFF2-40B4-BE49-F238E27FC236}">
                <a16:creationId xmlns:a16="http://schemas.microsoft.com/office/drawing/2014/main" id="{99444048-5643-0D9E-9E82-564475AF845C}"/>
              </a:ext>
            </a:extLst>
          </p:cNvPr>
          <p:cNvPicPr>
            <a:picLocks noChangeAspect="1"/>
          </p:cNvPicPr>
          <p:nvPr>
            <p:custDataLst>
              <p:tags r:id="rId2"/>
            </p:custDataLst>
          </p:nvPr>
        </p:nvPicPr>
        <p:blipFill>
          <a:blip r:embed="rId4"/>
          <a:srcRect l="6921" t="8350" r="6656" b="56355"/>
          <a:stretch>
            <a:fillRect/>
          </a:stretch>
        </p:blipFill>
        <p:spPr>
          <a:xfrm>
            <a:off x="952076" y="4800976"/>
            <a:ext cx="6765371" cy="1579419"/>
          </a:xfrm>
          <a:prstGeom prst="rect">
            <a:avLst/>
          </a:prstGeom>
        </p:spPr>
      </p:pic>
      <p:pic>
        <p:nvPicPr>
          <p:cNvPr id="7" name="图片 6">
            <a:extLst>
              <a:ext uri="{FF2B5EF4-FFF2-40B4-BE49-F238E27FC236}">
                <a16:creationId xmlns:a16="http://schemas.microsoft.com/office/drawing/2014/main" id="{6D317CFD-0D45-5108-2507-32DB688831E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184264" y="4819969"/>
            <a:ext cx="2803812" cy="1560425"/>
          </a:xfrm>
          <a:prstGeom prst="rect">
            <a:avLst/>
          </a:prstGeom>
        </p:spPr>
      </p:pic>
      <p:pic>
        <p:nvPicPr>
          <p:cNvPr id="3" name="图片 2">
            <a:extLst>
              <a:ext uri="{FF2B5EF4-FFF2-40B4-BE49-F238E27FC236}">
                <a16:creationId xmlns:a16="http://schemas.microsoft.com/office/drawing/2014/main" id="{E1AF70AE-0192-39F8-DB62-36EE4323C2B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8" name="文本框 7">
            <a:extLst>
              <a:ext uri="{FF2B5EF4-FFF2-40B4-BE49-F238E27FC236}">
                <a16:creationId xmlns:a16="http://schemas.microsoft.com/office/drawing/2014/main" id="{EA6B968F-0EF2-6648-669D-D5654DA90B67}"/>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2441138486"/>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4" name="文本框 3">
            <a:extLst>
              <a:ext uri="{FF2B5EF4-FFF2-40B4-BE49-F238E27FC236}">
                <a16:creationId xmlns:a16="http://schemas.microsoft.com/office/drawing/2014/main" id="{FAA6EAD8-CF04-FB13-70F6-0AD2B11C7DEA}"/>
              </a:ext>
            </a:extLst>
          </p:cNvPr>
          <p:cNvSpPr txBox="1"/>
          <p:nvPr/>
        </p:nvSpPr>
        <p:spPr>
          <a:xfrm>
            <a:off x="4700414" y="964894"/>
            <a:ext cx="518605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任务</a:t>
            </a:r>
            <a:r>
              <a:rPr lang="en-US" altLang="zh-CN" sz="2400" dirty="0">
                <a:solidFill>
                  <a:srgbClr val="263D92"/>
                </a:solidFill>
                <a:latin typeface="Microsoft YaHei" panose="020B0503020204020204" pitchFamily="34" charset="-122"/>
                <a:ea typeface="Microsoft YaHei" panose="020B0503020204020204" pitchFamily="34" charset="-122"/>
              </a:rPr>
              <a:t>5</a:t>
            </a: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：超级工厂</a:t>
            </a:r>
          </a:p>
        </p:txBody>
      </p:sp>
      <p:graphicFrame>
        <p:nvGraphicFramePr>
          <p:cNvPr id="3" name="表格 2">
            <a:extLst>
              <a:ext uri="{FF2B5EF4-FFF2-40B4-BE49-F238E27FC236}">
                <a16:creationId xmlns:a16="http://schemas.microsoft.com/office/drawing/2014/main" id="{DB8091FB-C148-3E9E-AF0E-5A6383AF9B17}"/>
              </a:ext>
            </a:extLst>
          </p:cNvPr>
          <p:cNvGraphicFramePr/>
          <p:nvPr>
            <p:custDataLst>
              <p:tags r:id="rId1"/>
            </p:custDataLst>
            <p:extLst>
              <p:ext uri="{D42A27DB-BD31-4B8C-83A1-F6EECF244321}">
                <p14:modId xmlns:p14="http://schemas.microsoft.com/office/powerpoint/2010/main" val="3963714958"/>
              </p:ext>
            </p:extLst>
          </p:nvPr>
        </p:nvGraphicFramePr>
        <p:xfrm>
          <a:off x="1098564" y="1853767"/>
          <a:ext cx="10014068" cy="1257664"/>
        </p:xfrm>
        <a:graphic>
          <a:graphicData uri="http://schemas.openxmlformats.org/drawingml/2006/table">
            <a:tbl>
              <a:tblPr firstRow="1" bandRow="1">
                <a:tableStyleId>{775DCB02-9BB8-47FD-8907-85C794F793BA}</a:tableStyleId>
              </a:tblPr>
              <a:tblGrid>
                <a:gridCol w="1673194">
                  <a:extLst>
                    <a:ext uri="{9D8B030D-6E8A-4147-A177-3AD203B41FA5}">
                      <a16:colId xmlns:a16="http://schemas.microsoft.com/office/drawing/2014/main" val="20000"/>
                    </a:ext>
                  </a:extLst>
                </a:gridCol>
                <a:gridCol w="7313355">
                  <a:extLst>
                    <a:ext uri="{9D8B030D-6E8A-4147-A177-3AD203B41FA5}">
                      <a16:colId xmlns:a16="http://schemas.microsoft.com/office/drawing/2014/main" val="20001"/>
                    </a:ext>
                  </a:extLst>
                </a:gridCol>
                <a:gridCol w="1027519">
                  <a:extLst>
                    <a:ext uri="{9D8B030D-6E8A-4147-A177-3AD203B41FA5}">
                      <a16:colId xmlns:a16="http://schemas.microsoft.com/office/drawing/2014/main" val="20002"/>
                    </a:ext>
                  </a:extLst>
                </a:gridCol>
              </a:tblGrid>
              <a:tr h="396164">
                <a:tc>
                  <a:txBody>
                    <a:bodyPr/>
                    <a:lstStyle/>
                    <a:p>
                      <a:pPr indent="0" algn="ctr">
                        <a:buNone/>
                      </a:pPr>
                      <a:r>
                        <a:rPr lang="en-US" sz="1600" b="0" i="0" dirty="0" err="1">
                          <a:effectLst/>
                          <a:latin typeface="Microsoft YaHei" panose="020B0503020204020204" pitchFamily="34" charset="-122"/>
                          <a:ea typeface="Microsoft YaHei" panose="020B0503020204020204" pitchFamily="34" charset="-122"/>
                        </a:rPr>
                        <a:t>任务名称</a:t>
                      </a:r>
                      <a:endParaRPr lang="en-US" altLang="en-US" sz="16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tc>
                  <a:txBody>
                    <a:bodyPr/>
                    <a:lstStyle/>
                    <a:p>
                      <a:pPr indent="0" algn="ctr">
                        <a:buNone/>
                      </a:pPr>
                      <a:r>
                        <a:rPr lang="en-US" sz="1600" b="0" i="0" dirty="0" err="1">
                          <a:effectLst/>
                          <a:latin typeface="Microsoft YaHei" panose="020B0503020204020204" pitchFamily="34" charset="-122"/>
                          <a:ea typeface="Microsoft YaHei" panose="020B0503020204020204" pitchFamily="34" charset="-122"/>
                        </a:rPr>
                        <a:t>得分标准</a:t>
                      </a:r>
                      <a:endParaRPr lang="en-US" altLang="en-US" sz="16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tc>
                  <a:txBody>
                    <a:bodyPr/>
                    <a:lstStyle/>
                    <a:p>
                      <a:pPr indent="0" algn="ctr">
                        <a:buNone/>
                      </a:pPr>
                      <a:r>
                        <a:rPr lang="en-US" sz="1400" b="0" i="0" dirty="0" err="1">
                          <a:effectLst/>
                          <a:latin typeface="Microsoft YaHei" panose="020B0503020204020204" pitchFamily="34" charset="-122"/>
                          <a:ea typeface="Microsoft YaHei" panose="020B0503020204020204" pitchFamily="34" charset="-122"/>
                        </a:rPr>
                        <a:t>分值</a:t>
                      </a:r>
                      <a:endParaRPr lang="en-US" altLang="en-US" sz="14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extLst>
                  <a:ext uri="{0D108BD9-81ED-4DB2-BD59-A6C34878D82A}">
                    <a16:rowId xmlns:a16="http://schemas.microsoft.com/office/drawing/2014/main" val="10000"/>
                  </a:ext>
                </a:extLst>
              </a:tr>
              <a:tr h="443347">
                <a:tc rowSpan="2">
                  <a:txBody>
                    <a:bodyPr/>
                    <a:lstStyle/>
                    <a:p>
                      <a:pPr algn="ctr">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超级工厂</a:t>
                      </a:r>
                      <a:endPar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p>
                      <a:pPr algn="ctr">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小学组</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每将一个材料包投入材料加工区域 </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5</a:t>
                      </a: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分*</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6</a:t>
                      </a: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418153">
                <a:tc vMerge="1">
                  <a:txBody>
                    <a:bodyPr/>
                    <a:lstStyle/>
                    <a:p>
                      <a:pPr algn="ctr">
                        <a:buClrTx/>
                        <a:buSzTx/>
                        <a:buFontTx/>
                        <a:buNone/>
                      </a:pP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每将一个材料包投入材料投放桶 </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5</a:t>
                      </a: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分*</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6</a:t>
                      </a: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extLst>
                  <a:ext uri="{0D108BD9-81ED-4DB2-BD59-A6C34878D82A}">
                    <a16:rowId xmlns:a16="http://schemas.microsoft.com/office/drawing/2014/main" val="3723153253"/>
                  </a:ext>
                </a:extLst>
              </a:tr>
            </a:tbl>
          </a:graphicData>
        </a:graphic>
      </p:graphicFrame>
      <p:graphicFrame>
        <p:nvGraphicFramePr>
          <p:cNvPr id="8" name="表格 7">
            <a:extLst>
              <a:ext uri="{FF2B5EF4-FFF2-40B4-BE49-F238E27FC236}">
                <a16:creationId xmlns:a16="http://schemas.microsoft.com/office/drawing/2014/main" id="{6F2780CE-E618-4C0A-8650-F70FA652B1A8}"/>
              </a:ext>
            </a:extLst>
          </p:cNvPr>
          <p:cNvGraphicFramePr/>
          <p:nvPr>
            <p:custDataLst>
              <p:tags r:id="rId2"/>
            </p:custDataLst>
            <p:extLst>
              <p:ext uri="{D42A27DB-BD31-4B8C-83A1-F6EECF244321}">
                <p14:modId xmlns:p14="http://schemas.microsoft.com/office/powerpoint/2010/main" val="792466897"/>
              </p:ext>
            </p:extLst>
          </p:nvPr>
        </p:nvGraphicFramePr>
        <p:xfrm>
          <a:off x="1098564" y="3312320"/>
          <a:ext cx="10014068" cy="1279653"/>
        </p:xfrm>
        <a:graphic>
          <a:graphicData uri="http://schemas.openxmlformats.org/drawingml/2006/table">
            <a:tbl>
              <a:tblPr firstRow="1" bandRow="1">
                <a:tableStyleId>{775DCB02-9BB8-47FD-8907-85C794F793BA}</a:tableStyleId>
              </a:tblPr>
              <a:tblGrid>
                <a:gridCol w="1673194">
                  <a:extLst>
                    <a:ext uri="{9D8B030D-6E8A-4147-A177-3AD203B41FA5}">
                      <a16:colId xmlns:a16="http://schemas.microsoft.com/office/drawing/2014/main" val="20000"/>
                    </a:ext>
                  </a:extLst>
                </a:gridCol>
                <a:gridCol w="7313355">
                  <a:extLst>
                    <a:ext uri="{9D8B030D-6E8A-4147-A177-3AD203B41FA5}">
                      <a16:colId xmlns:a16="http://schemas.microsoft.com/office/drawing/2014/main" val="20001"/>
                    </a:ext>
                  </a:extLst>
                </a:gridCol>
                <a:gridCol w="1027519">
                  <a:extLst>
                    <a:ext uri="{9D8B030D-6E8A-4147-A177-3AD203B41FA5}">
                      <a16:colId xmlns:a16="http://schemas.microsoft.com/office/drawing/2014/main" val="20002"/>
                    </a:ext>
                  </a:extLst>
                </a:gridCol>
              </a:tblGrid>
              <a:tr h="443347">
                <a:tc rowSpan="3">
                  <a:txBody>
                    <a:bodyPr/>
                    <a:lstStyle/>
                    <a:p>
                      <a:pPr algn="ctr">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超级工厂</a:t>
                      </a:r>
                      <a:endPar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p>
                      <a:pPr algn="ctr">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初中组</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每将一个材料包投入材料加工区域 </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5</a:t>
                      </a: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分*</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6</a:t>
                      </a: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418153">
                <a:tc vMerge="1">
                  <a:txBody>
                    <a:bodyPr/>
                    <a:lstStyle/>
                    <a:p>
                      <a:pPr algn="ctr">
                        <a:buClrTx/>
                        <a:buSzTx/>
                        <a:buFontTx/>
                        <a:buNone/>
                      </a:pP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每将一个材料包投入材料投放桶 </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5</a:t>
                      </a: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分*</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6</a:t>
                      </a: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extLst>
                  <a:ext uri="{0D108BD9-81ED-4DB2-BD59-A6C34878D82A}">
                    <a16:rowId xmlns:a16="http://schemas.microsoft.com/office/drawing/2014/main" val="3723153253"/>
                  </a:ext>
                </a:extLst>
              </a:tr>
              <a:tr h="418153">
                <a:tc vMerge="1">
                  <a:txBody>
                    <a:bodyPr/>
                    <a:lstStyle/>
                    <a:p>
                      <a:pPr algn="ctr">
                        <a:buClrTx/>
                        <a:buSzTx/>
                        <a:buFontTx/>
                        <a:buNone/>
                      </a:pP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比赛结束时每个材料投放桶中均有一个材料包 </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10</a:t>
                      </a: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分</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extLst>
                  <a:ext uri="{0D108BD9-81ED-4DB2-BD59-A6C34878D82A}">
                    <a16:rowId xmlns:a16="http://schemas.microsoft.com/office/drawing/2014/main" val="1930428642"/>
                  </a:ext>
                </a:extLst>
              </a:tr>
            </a:tbl>
          </a:graphicData>
        </a:graphic>
      </p:graphicFrame>
      <p:graphicFrame>
        <p:nvGraphicFramePr>
          <p:cNvPr id="9" name="表格 8">
            <a:extLst>
              <a:ext uri="{FF2B5EF4-FFF2-40B4-BE49-F238E27FC236}">
                <a16:creationId xmlns:a16="http://schemas.microsoft.com/office/drawing/2014/main" id="{FBD76E62-7E76-2B35-B968-10C095C4C341}"/>
              </a:ext>
            </a:extLst>
          </p:cNvPr>
          <p:cNvGraphicFramePr/>
          <p:nvPr>
            <p:custDataLst>
              <p:tags r:id="rId3"/>
            </p:custDataLst>
            <p:extLst>
              <p:ext uri="{D42A27DB-BD31-4B8C-83A1-F6EECF244321}">
                <p14:modId xmlns:p14="http://schemas.microsoft.com/office/powerpoint/2010/main" val="3150834231"/>
              </p:ext>
            </p:extLst>
          </p:nvPr>
        </p:nvGraphicFramePr>
        <p:xfrm>
          <a:off x="1098564" y="4792862"/>
          <a:ext cx="10014068" cy="1279653"/>
        </p:xfrm>
        <a:graphic>
          <a:graphicData uri="http://schemas.openxmlformats.org/drawingml/2006/table">
            <a:tbl>
              <a:tblPr firstRow="1" bandRow="1">
                <a:tableStyleId>{775DCB02-9BB8-47FD-8907-85C794F793BA}</a:tableStyleId>
              </a:tblPr>
              <a:tblGrid>
                <a:gridCol w="1673194">
                  <a:extLst>
                    <a:ext uri="{9D8B030D-6E8A-4147-A177-3AD203B41FA5}">
                      <a16:colId xmlns:a16="http://schemas.microsoft.com/office/drawing/2014/main" val="20000"/>
                    </a:ext>
                  </a:extLst>
                </a:gridCol>
                <a:gridCol w="7313355">
                  <a:extLst>
                    <a:ext uri="{9D8B030D-6E8A-4147-A177-3AD203B41FA5}">
                      <a16:colId xmlns:a16="http://schemas.microsoft.com/office/drawing/2014/main" val="20001"/>
                    </a:ext>
                  </a:extLst>
                </a:gridCol>
                <a:gridCol w="1027519">
                  <a:extLst>
                    <a:ext uri="{9D8B030D-6E8A-4147-A177-3AD203B41FA5}">
                      <a16:colId xmlns:a16="http://schemas.microsoft.com/office/drawing/2014/main" val="20002"/>
                    </a:ext>
                  </a:extLst>
                </a:gridCol>
              </a:tblGrid>
              <a:tr h="443347">
                <a:tc rowSpan="3">
                  <a:txBody>
                    <a:bodyPr/>
                    <a:lstStyle/>
                    <a:p>
                      <a:pPr algn="ctr">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超级工厂</a:t>
                      </a:r>
                      <a:endPar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p>
                      <a:pPr algn="ctr">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高中组</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每将一个材料包投入材料加工区域 </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5</a:t>
                      </a: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分*</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6</a:t>
                      </a: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418153">
                <a:tc vMerge="1">
                  <a:txBody>
                    <a:bodyPr/>
                    <a:lstStyle/>
                    <a:p>
                      <a:pPr algn="ctr">
                        <a:buClrTx/>
                        <a:buSzTx/>
                        <a:buFontTx/>
                        <a:buNone/>
                      </a:pP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每将一个材料包投入材料投放桶 </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5</a:t>
                      </a: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分*</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6</a:t>
                      </a: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chemeClr val="bg1"/>
                    </a:solidFill>
                  </a:tcPr>
                </a:tc>
                <a:extLst>
                  <a:ext uri="{0D108BD9-81ED-4DB2-BD59-A6C34878D82A}">
                    <a16:rowId xmlns:a16="http://schemas.microsoft.com/office/drawing/2014/main" val="3723153253"/>
                  </a:ext>
                </a:extLst>
              </a:tr>
              <a:tr h="418153">
                <a:tc vMerge="1">
                  <a:txBody>
                    <a:bodyPr/>
                    <a:lstStyle/>
                    <a:p>
                      <a:pPr algn="ctr">
                        <a:buClrTx/>
                        <a:buSzTx/>
                        <a:buFontTx/>
                        <a:buNone/>
                      </a:pP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600" b="0" i="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比赛结束时每个材料投放桶中的材料包数量与指定投放的材料包相同  </a:t>
                      </a:r>
                      <a:endPar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endParaRP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a:t>
                      </a:r>
                      <a:r>
                        <a:rPr lang="en-US" altLang="zh-CN"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10</a:t>
                      </a: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分</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extLst>
                  <a:ext uri="{0D108BD9-81ED-4DB2-BD59-A6C34878D82A}">
                    <a16:rowId xmlns:a16="http://schemas.microsoft.com/office/drawing/2014/main" val="1930428642"/>
                  </a:ext>
                </a:extLst>
              </a:tr>
            </a:tbl>
          </a:graphicData>
        </a:graphic>
      </p:graphicFrame>
      <p:pic>
        <p:nvPicPr>
          <p:cNvPr id="2" name="图片 1">
            <a:extLst>
              <a:ext uri="{FF2B5EF4-FFF2-40B4-BE49-F238E27FC236}">
                <a16:creationId xmlns:a16="http://schemas.microsoft.com/office/drawing/2014/main" id="{9F14AB23-7415-B071-4445-E9D98C7E54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5" name="文本框 4">
            <a:extLst>
              <a:ext uri="{FF2B5EF4-FFF2-40B4-BE49-F238E27FC236}">
                <a16:creationId xmlns:a16="http://schemas.microsoft.com/office/drawing/2014/main" id="{367C53AA-F6A5-755A-ADBF-5EB704B74E10}"/>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1813506002"/>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4" name="文本框 3">
            <a:extLst>
              <a:ext uri="{FF2B5EF4-FFF2-40B4-BE49-F238E27FC236}">
                <a16:creationId xmlns:a16="http://schemas.microsoft.com/office/drawing/2014/main" id="{FAA6EAD8-CF04-FB13-70F6-0AD2B11C7DEA}"/>
              </a:ext>
            </a:extLst>
          </p:cNvPr>
          <p:cNvSpPr txBox="1"/>
          <p:nvPr/>
        </p:nvSpPr>
        <p:spPr>
          <a:xfrm>
            <a:off x="5123898" y="999030"/>
            <a:ext cx="518605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比赛时长</a:t>
            </a:r>
          </a:p>
        </p:txBody>
      </p:sp>
      <p:sp>
        <p:nvSpPr>
          <p:cNvPr id="2" name="文本框 1">
            <a:extLst>
              <a:ext uri="{FF2B5EF4-FFF2-40B4-BE49-F238E27FC236}">
                <a16:creationId xmlns:a16="http://schemas.microsoft.com/office/drawing/2014/main" id="{860E6F50-3763-DEAF-E8CC-A81994268610}"/>
              </a:ext>
            </a:extLst>
          </p:cNvPr>
          <p:cNvSpPr txBox="1"/>
          <p:nvPr>
            <p:custDataLst>
              <p:tags r:id="rId1"/>
            </p:custDataLst>
          </p:nvPr>
        </p:nvSpPr>
        <p:spPr>
          <a:xfrm>
            <a:off x="602832" y="1791972"/>
            <a:ext cx="10986335" cy="4200189"/>
          </a:xfrm>
          <a:prstGeom prst="rect">
            <a:avLst/>
          </a:prstGeom>
          <a:noFill/>
        </p:spPr>
        <p:txBody>
          <a:bodyPr wrap="square" rtlCol="0">
            <a:spAutoFit/>
          </a:bodyPr>
          <a:lstStyle/>
          <a:p>
            <a:pPr indent="355600" algn="l">
              <a:lnSpc>
                <a:spcPct val="150000"/>
              </a:lnSpc>
            </a:pP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1.</a:t>
            </a:r>
            <a:r>
              <a:rPr lang="zh-CN" altLang="zh-CN" sz="1800" b="1" kern="100" dirty="0">
                <a:solidFill>
                  <a:srgbClr val="253D92"/>
                </a:solidFill>
                <a:effectLst/>
                <a:latin typeface="Microsoft YaHei Light" panose="020B0503020204020204" pitchFamily="34" charset="-122"/>
                <a:ea typeface="Microsoft YaHei Light" panose="020B0503020204020204" pitchFamily="34" charset="-122"/>
                <a:cs typeface="宋体" panose="02010600030101010101" pitchFamily="2" charset="-122"/>
              </a:rPr>
              <a:t>现场编程、场地测试、程序调试：</a:t>
            </a:r>
            <a:r>
              <a:rPr lang="en-US" altLang="zh-CN" sz="1800" b="1" kern="100" dirty="0">
                <a:solidFill>
                  <a:srgbClr val="253D92"/>
                </a:solidFill>
                <a:effectLst/>
                <a:latin typeface="Microsoft YaHei Light" panose="020B0503020204020204" pitchFamily="34" charset="-122"/>
                <a:ea typeface="Microsoft YaHei Light" panose="020B0503020204020204" pitchFamily="34" charset="-122"/>
                <a:cs typeface="宋体" panose="02010600030101010101" pitchFamily="2" charset="-122"/>
              </a:rPr>
              <a:t>90</a:t>
            </a:r>
            <a:r>
              <a:rPr lang="zh-CN" altLang="zh-CN" sz="1800" b="1" kern="100" dirty="0">
                <a:solidFill>
                  <a:srgbClr val="253D92"/>
                </a:solidFill>
                <a:effectLst/>
                <a:latin typeface="Microsoft YaHei Light" panose="020B0503020204020204" pitchFamily="34" charset="-122"/>
                <a:ea typeface="Microsoft YaHei Light" panose="020B0503020204020204" pitchFamily="34" charset="-122"/>
                <a:cs typeface="宋体" panose="02010600030101010101" pitchFamily="2" charset="-122"/>
              </a:rPr>
              <a:t>分钟（可提前拼装模型及动作设计）。</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测试时间结束后将机器人</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l">
              <a:lnSpc>
                <a:spcPct val="150000"/>
              </a:lnSpc>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收到检录区按序号排列等待比赛。</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just">
              <a:lnSpc>
                <a:spcPct val="150000"/>
              </a:lnSpc>
            </a:pP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355600" algn="l">
              <a:lnSpc>
                <a:spcPct val="150000"/>
              </a:lnSpc>
            </a:pP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2.</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按序号依次上场比赛。</a:t>
            </a:r>
            <a:r>
              <a:rPr lang="zh-CN" altLang="zh-CN" sz="1800" b="1" kern="100" dirty="0">
                <a:solidFill>
                  <a:srgbClr val="253D92"/>
                </a:solidFill>
                <a:effectLst/>
                <a:latin typeface="Microsoft YaHei Light" panose="020B0503020204020204" pitchFamily="34" charset="-122"/>
                <a:ea typeface="Microsoft YaHei Light" panose="020B0503020204020204" pitchFamily="34" charset="-122"/>
                <a:cs typeface="宋体" panose="02010600030101010101" pitchFamily="2" charset="-122"/>
              </a:rPr>
              <a:t>每支队伍有两轮比赛机会</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，两轮比赛得分多的一次记为最终成绩。两轮比赛中</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l">
              <a:lnSpc>
                <a:spcPct val="150000"/>
              </a:lnSpc>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间无休息时间。</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l">
              <a:lnSpc>
                <a:spcPct val="150000"/>
              </a:lnSpc>
            </a:pP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355600" algn="l">
              <a:lnSpc>
                <a:spcPct val="150000"/>
              </a:lnSpc>
            </a:pP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3</a:t>
            </a:r>
            <a:r>
              <a:rPr lang="en-US" altLang="zh-CN" sz="1800" b="1" kern="100" dirty="0">
                <a:solidFill>
                  <a:srgbClr val="253D92"/>
                </a:solidFill>
                <a:effectLst/>
                <a:latin typeface="Microsoft YaHei Light" panose="020B0503020204020204" pitchFamily="34" charset="-122"/>
                <a:ea typeface="Microsoft YaHei Light" panose="020B0503020204020204" pitchFamily="34" charset="-122"/>
                <a:cs typeface="宋体" panose="02010600030101010101" pitchFamily="2" charset="-122"/>
              </a:rPr>
              <a:t>.</a:t>
            </a:r>
            <a:r>
              <a:rPr lang="zh-CN" altLang="zh-CN" sz="1800" b="1" kern="100" dirty="0">
                <a:solidFill>
                  <a:srgbClr val="253D92"/>
                </a:solidFill>
                <a:effectLst/>
                <a:latin typeface="Microsoft YaHei Light" panose="020B0503020204020204" pitchFamily="34" charset="-122"/>
                <a:ea typeface="Microsoft YaHei Light" panose="020B0503020204020204" pitchFamily="34" charset="-122"/>
                <a:cs typeface="宋体" panose="02010600030101010101" pitchFamily="2" charset="-122"/>
              </a:rPr>
              <a:t>每轮比赛时间限时</a:t>
            </a:r>
            <a:r>
              <a:rPr lang="en-US" altLang="zh-CN" sz="1800" b="1" kern="100" dirty="0">
                <a:solidFill>
                  <a:srgbClr val="253D92"/>
                </a:solidFill>
                <a:effectLst/>
                <a:latin typeface="Microsoft YaHei Light" panose="020B0503020204020204" pitchFamily="34" charset="-122"/>
                <a:ea typeface="Microsoft YaHei Light" panose="020B0503020204020204" pitchFamily="34" charset="-122"/>
                <a:cs typeface="宋体" panose="02010600030101010101" pitchFamily="2" charset="-122"/>
              </a:rPr>
              <a:t>180</a:t>
            </a:r>
            <a:r>
              <a:rPr lang="zh-CN" altLang="zh-CN" sz="1800" b="1" kern="100" dirty="0">
                <a:solidFill>
                  <a:srgbClr val="253D92"/>
                </a:solidFill>
                <a:effectLst/>
                <a:latin typeface="Microsoft YaHei Light" panose="020B0503020204020204" pitchFamily="34" charset="-122"/>
                <a:ea typeface="Microsoft YaHei Light" panose="020B0503020204020204" pitchFamily="34" charset="-122"/>
                <a:cs typeface="宋体" panose="02010600030101010101" pitchFamily="2" charset="-122"/>
              </a:rPr>
              <a:t>秒</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，全程智能车</a:t>
            </a:r>
            <a:r>
              <a:rPr lang="zh-CN" altLang="zh-CN" sz="1800" b="1" kern="100" dirty="0">
                <a:solidFill>
                  <a:srgbClr val="253D92"/>
                </a:solidFill>
                <a:effectLst/>
                <a:latin typeface="Microsoft YaHei Light" panose="020B0503020204020204" pitchFamily="34" charset="-122"/>
                <a:ea typeface="Microsoft YaHei Light" panose="020B0503020204020204" pitchFamily="34" charset="-122"/>
                <a:cs typeface="宋体" panose="02010600030101010101" pitchFamily="2" charset="-122"/>
              </a:rPr>
              <a:t>均需自动驾驶</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，不得出现遥控的情况。</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l">
              <a:lnSpc>
                <a:spcPct val="150000"/>
              </a:lnSpc>
            </a:pP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a:lnSpc>
                <a:spcPct val="150000"/>
              </a:lnSpc>
            </a:pPr>
            <a:r>
              <a:rPr lang="zh-CN" altLang="en-US"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     </a:t>
            </a: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4.</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裁判将记录每完成一个任务的当前时间，如出现同分情况，按照完成最后一个任务的时间进行排名，</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a:lnSpc>
                <a:spcPct val="150000"/>
              </a:lnSpc>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时间提前排名提前，如该时间同样一致，则推至倒数第二个任务的完成时间。以此类推。</a:t>
            </a:r>
            <a:r>
              <a:rPr lang="zh-CN" altLang="zh-CN" dirty="0">
                <a:effectLst/>
                <a:latin typeface="Microsoft YaHei Light" panose="020B0503020204020204" pitchFamily="34" charset="-122"/>
                <a:ea typeface="Microsoft YaHei Light" panose="020B0503020204020204" pitchFamily="34" charset="-122"/>
              </a:rPr>
              <a:t> </a:t>
            </a:r>
            <a:endParaRPr 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p:txBody>
      </p:sp>
      <p:pic>
        <p:nvPicPr>
          <p:cNvPr id="3" name="图片 2">
            <a:extLst>
              <a:ext uri="{FF2B5EF4-FFF2-40B4-BE49-F238E27FC236}">
                <a16:creationId xmlns:a16="http://schemas.microsoft.com/office/drawing/2014/main" id="{CB52D65A-4F67-C878-6828-EDE4578ED1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5" name="文本框 4">
            <a:extLst>
              <a:ext uri="{FF2B5EF4-FFF2-40B4-BE49-F238E27FC236}">
                <a16:creationId xmlns:a16="http://schemas.microsoft.com/office/drawing/2014/main" id="{E72EAD94-AC4F-2CDB-537C-2F9623707605}"/>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3889047049"/>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4" name="文本框 3">
            <a:extLst>
              <a:ext uri="{FF2B5EF4-FFF2-40B4-BE49-F238E27FC236}">
                <a16:creationId xmlns:a16="http://schemas.microsoft.com/office/drawing/2014/main" id="{FAA6EAD8-CF04-FB13-70F6-0AD2B11C7DEA}"/>
              </a:ext>
            </a:extLst>
          </p:cNvPr>
          <p:cNvSpPr txBox="1"/>
          <p:nvPr/>
        </p:nvSpPr>
        <p:spPr>
          <a:xfrm>
            <a:off x="5123898" y="999030"/>
            <a:ext cx="518605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dirty="0">
                <a:solidFill>
                  <a:srgbClr val="263D92"/>
                </a:solidFill>
                <a:latin typeface="Microsoft YaHei" panose="020B0503020204020204" pitchFamily="34" charset="-122"/>
                <a:ea typeface="Microsoft YaHei" panose="020B0503020204020204" pitchFamily="34" charset="-122"/>
              </a:rPr>
              <a:t>机器人运行</a:t>
            </a:r>
            <a:endPar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endParaRPr>
          </a:p>
        </p:txBody>
      </p:sp>
      <p:sp>
        <p:nvSpPr>
          <p:cNvPr id="3" name="文本框 2">
            <a:extLst>
              <a:ext uri="{FF2B5EF4-FFF2-40B4-BE49-F238E27FC236}">
                <a16:creationId xmlns:a16="http://schemas.microsoft.com/office/drawing/2014/main" id="{D9DAD138-C371-EA67-CE5D-CDB211BD8254}"/>
              </a:ext>
            </a:extLst>
          </p:cNvPr>
          <p:cNvSpPr txBox="1"/>
          <p:nvPr>
            <p:custDataLst>
              <p:tags r:id="rId1"/>
            </p:custDataLst>
          </p:nvPr>
        </p:nvSpPr>
        <p:spPr>
          <a:xfrm>
            <a:off x="676276" y="1484449"/>
            <a:ext cx="10889192" cy="5031186"/>
          </a:xfrm>
          <a:prstGeom prst="rect">
            <a:avLst/>
          </a:prstGeom>
          <a:noFill/>
        </p:spPr>
        <p:txBody>
          <a:bodyPr wrap="square" rtlCol="0">
            <a:spAutoFit/>
          </a:bodyPr>
          <a:lstStyle/>
          <a:p>
            <a:pPr indent="355600" algn="l">
              <a:lnSpc>
                <a:spcPct val="150000"/>
              </a:lnSpc>
            </a:pP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1.</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出发区域：</a:t>
            </a: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55cm</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a:t>
            </a: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40cm</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的出发区域，出发后须自主运行。</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l">
              <a:lnSpc>
                <a:spcPct val="150000"/>
              </a:lnSpc>
            </a:pP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355600" algn="l">
              <a:lnSpc>
                <a:spcPct val="150000"/>
              </a:lnSpc>
            </a:pP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2.</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自动阶段用时：参赛队伍智能车仅可通过自动驾驶完成任务的所有的时间，即从智能车离开起点，中</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l">
              <a:lnSpc>
                <a:spcPct val="150000"/>
              </a:lnSpc>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间计</a:t>
            </a:r>
            <a:r>
              <a:rPr lang="zh-CN" altLang="en-US"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时</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不暂停，直到完成自动阶段限时。</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l">
              <a:lnSpc>
                <a:spcPct val="150000"/>
              </a:lnSpc>
            </a:pP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355600" algn="l">
              <a:lnSpc>
                <a:spcPct val="150000"/>
              </a:lnSpc>
            </a:pP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3.</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启动：智能车必须在“出发区域”内启动，启动前智能车垂直投影不得超出“出发区域”边界，选手可通过</a:t>
            </a:r>
            <a:r>
              <a:rPr lang="zh-CN" altLang="en-US"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  </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l">
              <a:lnSpc>
                <a:spcPct val="150000"/>
              </a:lnSpc>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遥控器进行一键启动</a:t>
            </a: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启动后参赛选手不得触碰智能车</a:t>
            </a: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并在自动阶段不得再使用遥控器，否则会被要求</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l">
              <a:lnSpc>
                <a:spcPct val="150000"/>
              </a:lnSpc>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重启：</a:t>
            </a: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355600" algn="l">
              <a:lnSpc>
                <a:spcPct val="150000"/>
              </a:lnSpc>
            </a:pP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①参赛选手在“出发区域”以外区域触碰智能车。</a:t>
            </a: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355600" algn="l">
              <a:lnSpc>
                <a:spcPct val="150000"/>
              </a:lnSpc>
            </a:pP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②参赛选手的智能车冲出比赛赛道，裁判判定无法返回时。</a:t>
            </a: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355600" algn="l">
              <a:lnSpc>
                <a:spcPct val="150000"/>
              </a:lnSpc>
            </a:pP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③启动时间超过</a:t>
            </a: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30</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秒，不可再进行重启，本轮比赛结束。</a:t>
            </a: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a:lnSpc>
                <a:spcPct val="150000"/>
              </a:lnSpc>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④其他特殊情况。</a:t>
            </a:r>
            <a:r>
              <a:rPr lang="zh-CN" altLang="zh-CN" dirty="0">
                <a:effectLst/>
                <a:latin typeface="Microsoft YaHei Light" panose="020B0503020204020204" pitchFamily="34" charset="-122"/>
                <a:ea typeface="Microsoft YaHei Light" panose="020B0503020204020204" pitchFamily="34" charset="-122"/>
              </a:rPr>
              <a:t> </a:t>
            </a:r>
            <a:endParaRPr kumimoji="0" lang="zh-CN" altLang="en-US" sz="1800" u="none" strike="noStrike" kern="100" cap="none" spc="0" normalizeH="0" baseline="0" noProof="0" dirty="0">
              <a:ln>
                <a:noFill/>
              </a:ln>
              <a:solidFill>
                <a:prstClr val="black"/>
              </a:solidFill>
              <a:effectLst/>
              <a:uLnTx/>
              <a:uFillTx/>
              <a:latin typeface="Microsoft YaHei Light" panose="020B0503020204020204" pitchFamily="34" charset="-122"/>
              <a:ea typeface="Microsoft YaHei Light" panose="020B0503020204020204" pitchFamily="34" charset="-122"/>
              <a:cs typeface="宋体" panose="02010600030101010101" pitchFamily="2" charset="-122"/>
            </a:endParaRPr>
          </a:p>
        </p:txBody>
      </p:sp>
      <p:pic>
        <p:nvPicPr>
          <p:cNvPr id="2" name="图片 1">
            <a:extLst>
              <a:ext uri="{FF2B5EF4-FFF2-40B4-BE49-F238E27FC236}">
                <a16:creationId xmlns:a16="http://schemas.microsoft.com/office/drawing/2014/main" id="{7730546A-B983-D3DF-D835-67A21CDAAC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5" name="文本框 4">
            <a:extLst>
              <a:ext uri="{FF2B5EF4-FFF2-40B4-BE49-F238E27FC236}">
                <a16:creationId xmlns:a16="http://schemas.microsoft.com/office/drawing/2014/main" id="{3FCA5EAF-AE4C-FE0B-7D3A-0953BA176B92}"/>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918395540"/>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4" name="文本框 3">
            <a:extLst>
              <a:ext uri="{FF2B5EF4-FFF2-40B4-BE49-F238E27FC236}">
                <a16:creationId xmlns:a16="http://schemas.microsoft.com/office/drawing/2014/main" id="{FAA6EAD8-CF04-FB13-70F6-0AD2B11C7DEA}"/>
              </a:ext>
            </a:extLst>
          </p:cNvPr>
          <p:cNvSpPr txBox="1"/>
          <p:nvPr/>
        </p:nvSpPr>
        <p:spPr>
          <a:xfrm>
            <a:off x="5252234" y="999030"/>
            <a:ext cx="518605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比赛结束</a:t>
            </a:r>
          </a:p>
        </p:txBody>
      </p:sp>
      <p:sp>
        <p:nvSpPr>
          <p:cNvPr id="2" name="文本框 1">
            <a:extLst>
              <a:ext uri="{FF2B5EF4-FFF2-40B4-BE49-F238E27FC236}">
                <a16:creationId xmlns:a16="http://schemas.microsoft.com/office/drawing/2014/main" id="{9BE7C103-9C20-8379-A4DF-DDF632BD6758}"/>
              </a:ext>
            </a:extLst>
          </p:cNvPr>
          <p:cNvSpPr txBox="1"/>
          <p:nvPr>
            <p:custDataLst>
              <p:tags r:id="rId1"/>
            </p:custDataLst>
          </p:nvPr>
        </p:nvSpPr>
        <p:spPr>
          <a:xfrm>
            <a:off x="251460" y="1907517"/>
            <a:ext cx="11689080" cy="3784690"/>
          </a:xfrm>
          <a:prstGeom prst="rect">
            <a:avLst/>
          </a:prstGeom>
          <a:noFill/>
        </p:spPr>
        <p:txBody>
          <a:bodyPr wrap="square" rtlCol="0">
            <a:spAutoFit/>
          </a:bodyPr>
          <a:lstStyle/>
          <a:p>
            <a:pPr indent="355600" algn="just">
              <a:lnSpc>
                <a:spcPct val="150000"/>
              </a:lnSpc>
            </a:pP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1.</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规定时间内完成任务视为比赛结束。</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just">
              <a:lnSpc>
                <a:spcPct val="150000"/>
              </a:lnSpc>
            </a:pP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355600" algn="just">
              <a:lnSpc>
                <a:spcPct val="150000"/>
              </a:lnSpc>
            </a:pP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2.</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规定时间内未完成任务，比赛结束，参赛队伍仅能获得已完成任务的分数。</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just">
              <a:lnSpc>
                <a:spcPct val="150000"/>
              </a:lnSpc>
            </a:pP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indent="355600" algn="just">
              <a:lnSpc>
                <a:spcPct val="150000"/>
              </a:lnSpc>
            </a:pP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3.</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智能车在行进过程中不可脱离喷绘布，智能车脱离喷绘布赛道</a:t>
            </a: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5</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秒以上或脱离喷绘布赛道</a:t>
            </a: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2</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次则比赛结束，参</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just">
              <a:lnSpc>
                <a:spcPct val="150000"/>
              </a:lnSpc>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赛队伍仅能获得已完成任务的分数。在脱离喷绘布赛道过程中若出现完成任务的情况，该被完成的任务不予</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just">
              <a:lnSpc>
                <a:spcPct val="150000"/>
              </a:lnSpc>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评分。</a:t>
            </a:r>
            <a:endPar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just">
              <a:lnSpc>
                <a:spcPct val="150000"/>
              </a:lnSpc>
            </a:pP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a:lnSpc>
                <a:spcPct val="150000"/>
              </a:lnSpc>
            </a:pPr>
            <a:r>
              <a:rPr lang="zh-CN" altLang="en-US"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     </a:t>
            </a:r>
            <a:r>
              <a:rPr lang="en-US"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4.</a:t>
            </a:r>
            <a:r>
              <a:rPr lang="zh-CN" alt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参赛队员在任务完成过程中可视自身情况如身体、器材等原因自愿放弃本轮比赛，并向裁判示意终止本轮比赛。</a:t>
            </a:r>
            <a:r>
              <a:rPr lang="zh-CN" altLang="zh-CN" dirty="0">
                <a:effectLst/>
                <a:latin typeface="Microsoft YaHei Light" panose="020B0503020204020204" pitchFamily="34" charset="-122"/>
                <a:ea typeface="Microsoft YaHei Light" panose="020B0503020204020204" pitchFamily="34" charset="-122"/>
              </a:rPr>
              <a:t> </a:t>
            </a:r>
            <a:endParaRPr 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p:txBody>
      </p:sp>
      <p:pic>
        <p:nvPicPr>
          <p:cNvPr id="3" name="图片 2">
            <a:extLst>
              <a:ext uri="{FF2B5EF4-FFF2-40B4-BE49-F238E27FC236}">
                <a16:creationId xmlns:a16="http://schemas.microsoft.com/office/drawing/2014/main" id="{A88BCBC5-D015-4967-D193-ABE74C356A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5" name="文本框 4">
            <a:extLst>
              <a:ext uri="{FF2B5EF4-FFF2-40B4-BE49-F238E27FC236}">
                <a16:creationId xmlns:a16="http://schemas.microsoft.com/office/drawing/2014/main" id="{A8947DA0-8060-DE72-662C-F5FD4DE02A7C}"/>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2339192979"/>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4" name="文本框 3">
            <a:extLst>
              <a:ext uri="{FF2B5EF4-FFF2-40B4-BE49-F238E27FC236}">
                <a16:creationId xmlns:a16="http://schemas.microsoft.com/office/drawing/2014/main" id="{FAA6EAD8-CF04-FB13-70F6-0AD2B11C7DEA}"/>
              </a:ext>
            </a:extLst>
          </p:cNvPr>
          <p:cNvSpPr txBox="1"/>
          <p:nvPr/>
        </p:nvSpPr>
        <p:spPr>
          <a:xfrm>
            <a:off x="5252234" y="999030"/>
            <a:ext cx="518605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不予评奖</a:t>
            </a:r>
          </a:p>
        </p:txBody>
      </p:sp>
      <p:sp>
        <p:nvSpPr>
          <p:cNvPr id="3" name="文本框 2">
            <a:extLst>
              <a:ext uri="{FF2B5EF4-FFF2-40B4-BE49-F238E27FC236}">
                <a16:creationId xmlns:a16="http://schemas.microsoft.com/office/drawing/2014/main" id="{F21E94F1-8779-16E5-74C7-BB86E978B659}"/>
              </a:ext>
            </a:extLst>
          </p:cNvPr>
          <p:cNvSpPr txBox="1"/>
          <p:nvPr>
            <p:custDataLst>
              <p:tags r:id="rId1"/>
            </p:custDataLst>
          </p:nvPr>
        </p:nvSpPr>
        <p:spPr>
          <a:xfrm>
            <a:off x="1065299" y="2112660"/>
            <a:ext cx="6651625" cy="3415030"/>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r>
              <a:rPr 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1.参赛团队迟到5分钟以上。</a:t>
            </a:r>
          </a:p>
          <a:p>
            <a:pPr marL="0" marR="0" lvl="0" indent="0" algn="l" defTabSz="914400" rtl="0" eaLnBrk="1" fontAlgn="auto" latinLnBrk="0" hangingPunct="1">
              <a:lnSpc>
                <a:spcPct val="200000"/>
              </a:lnSpc>
              <a:spcBef>
                <a:spcPts val="0"/>
              </a:spcBef>
              <a:spcAft>
                <a:spcPts val="0"/>
              </a:spcAft>
              <a:buClrTx/>
              <a:buSzTx/>
              <a:buFontTx/>
              <a:buNone/>
              <a:defRPr/>
            </a:pPr>
            <a:r>
              <a:rPr 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2.参赛选手蓄意损坏比赛场地。</a:t>
            </a:r>
          </a:p>
          <a:p>
            <a:pPr marL="0" marR="0" lvl="0" indent="0" algn="l" defTabSz="914400" rtl="0" eaLnBrk="1" fontAlgn="auto" latinLnBrk="0" hangingPunct="1">
              <a:lnSpc>
                <a:spcPct val="200000"/>
              </a:lnSpc>
              <a:spcBef>
                <a:spcPts val="0"/>
              </a:spcBef>
              <a:spcAft>
                <a:spcPts val="0"/>
              </a:spcAft>
              <a:buClrTx/>
              <a:buSzTx/>
              <a:buFontTx/>
              <a:buNone/>
              <a:defRPr/>
            </a:pPr>
            <a:r>
              <a:rPr 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3.参赛选手不听从裁判（评委）的指示。</a:t>
            </a:r>
          </a:p>
          <a:p>
            <a:pPr marL="0" marR="0" lvl="0" indent="0" algn="l" defTabSz="914400" rtl="0" eaLnBrk="1" fontAlgn="auto" latinLnBrk="0" hangingPunct="1">
              <a:lnSpc>
                <a:spcPct val="200000"/>
              </a:lnSpc>
              <a:spcBef>
                <a:spcPts val="0"/>
              </a:spcBef>
              <a:spcAft>
                <a:spcPts val="0"/>
              </a:spcAft>
              <a:buClrTx/>
              <a:buSzTx/>
              <a:buFontTx/>
              <a:buNone/>
              <a:defRPr/>
            </a:pPr>
            <a:r>
              <a:rPr 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4.参赛团队选手未全部到场比赛。</a:t>
            </a:r>
          </a:p>
          <a:p>
            <a:pPr marL="0" marR="0" lvl="0" indent="0" algn="l" defTabSz="914400" rtl="0" eaLnBrk="1" fontAlgn="auto" latinLnBrk="0" hangingPunct="1">
              <a:lnSpc>
                <a:spcPct val="200000"/>
              </a:lnSpc>
              <a:spcBef>
                <a:spcPts val="0"/>
              </a:spcBef>
              <a:spcAft>
                <a:spcPts val="0"/>
              </a:spcAft>
              <a:buClrTx/>
              <a:buSzTx/>
              <a:buFontTx/>
              <a:buNone/>
              <a:defRPr/>
            </a:pPr>
            <a:r>
              <a:rPr 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5.参赛选手比赛成绩为零分。</a:t>
            </a:r>
          </a:p>
          <a:p>
            <a:pPr marL="0" marR="0" lvl="0" indent="0" algn="l" defTabSz="914400" rtl="0" eaLnBrk="1" fontAlgn="auto" latinLnBrk="0" hangingPunct="1">
              <a:lnSpc>
                <a:spcPct val="200000"/>
              </a:lnSpc>
              <a:spcBef>
                <a:spcPts val="0"/>
              </a:spcBef>
              <a:spcAft>
                <a:spcPts val="0"/>
              </a:spcAft>
              <a:buClrTx/>
              <a:buSzTx/>
              <a:buFontTx/>
              <a:buNone/>
              <a:defRPr/>
            </a:pPr>
            <a:r>
              <a:rPr lang="zh-CN" sz="1800" kern="100" dirty="0">
                <a:effectLst/>
                <a:latin typeface="Microsoft YaHei Light" panose="020B0503020204020204" pitchFamily="34" charset="-122"/>
                <a:ea typeface="Microsoft YaHei Light" panose="020B0503020204020204" pitchFamily="34" charset="-122"/>
                <a:cs typeface="宋体" panose="02010600030101010101" pitchFamily="2" charset="-122"/>
              </a:rPr>
              <a:t>6.参赛选手被投诉且成立。</a:t>
            </a:r>
          </a:p>
        </p:txBody>
      </p:sp>
      <p:pic>
        <p:nvPicPr>
          <p:cNvPr id="2" name="图片 1">
            <a:extLst>
              <a:ext uri="{FF2B5EF4-FFF2-40B4-BE49-F238E27FC236}">
                <a16:creationId xmlns:a16="http://schemas.microsoft.com/office/drawing/2014/main" id="{570502EE-6A93-0CED-7FD5-90453A04EC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5" name="文本框 4">
            <a:extLst>
              <a:ext uri="{FF2B5EF4-FFF2-40B4-BE49-F238E27FC236}">
                <a16:creationId xmlns:a16="http://schemas.microsoft.com/office/drawing/2014/main" id="{900F62D7-C083-7544-1DF0-FE1296AF99B5}"/>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4243382576"/>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4" name="文本框 3">
            <a:extLst>
              <a:ext uri="{FF2B5EF4-FFF2-40B4-BE49-F238E27FC236}">
                <a16:creationId xmlns:a16="http://schemas.microsoft.com/office/drawing/2014/main" id="{FAA6EAD8-CF04-FB13-70F6-0AD2B11C7DEA}"/>
              </a:ext>
            </a:extLst>
          </p:cNvPr>
          <p:cNvSpPr txBox="1"/>
          <p:nvPr/>
        </p:nvSpPr>
        <p:spPr>
          <a:xfrm>
            <a:off x="5252234" y="999030"/>
            <a:ext cx="518605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dirty="0">
                <a:solidFill>
                  <a:srgbClr val="263D92"/>
                </a:solidFill>
                <a:latin typeface="Microsoft YaHei" panose="020B0503020204020204" pitchFamily="34" charset="-122"/>
                <a:ea typeface="Microsoft YaHei" panose="020B0503020204020204" pitchFamily="34" charset="-122"/>
              </a:rPr>
              <a:t>相关说明</a:t>
            </a:r>
            <a:endPar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endParaRPr>
          </a:p>
        </p:txBody>
      </p:sp>
      <p:sp>
        <p:nvSpPr>
          <p:cNvPr id="2" name="文本框 1">
            <a:extLst>
              <a:ext uri="{FF2B5EF4-FFF2-40B4-BE49-F238E27FC236}">
                <a16:creationId xmlns:a16="http://schemas.microsoft.com/office/drawing/2014/main" id="{55DB07FA-E961-ABCE-70F7-F8B59DFA43C3}"/>
              </a:ext>
            </a:extLst>
          </p:cNvPr>
          <p:cNvSpPr txBox="1"/>
          <p:nvPr>
            <p:custDataLst>
              <p:tags r:id="rId1"/>
            </p:custDataLst>
          </p:nvPr>
        </p:nvSpPr>
        <p:spPr>
          <a:xfrm>
            <a:off x="1054645" y="1599948"/>
            <a:ext cx="10222956" cy="2842125"/>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defRPr/>
            </a:pPr>
            <a:endParaRPr 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marL="0" marR="0" lvl="0" indent="0" algn="l" defTabSz="914400" rtl="0" eaLnBrk="1" fontAlgn="auto" latinLnBrk="0" hangingPunct="1">
              <a:lnSpc>
                <a:spcPct val="200000"/>
              </a:lnSpc>
              <a:spcBef>
                <a:spcPts val="0"/>
              </a:spcBef>
              <a:spcAft>
                <a:spcPts val="0"/>
              </a:spcAft>
              <a:buClrTx/>
              <a:buSzTx/>
              <a:buFontTx/>
              <a:buNone/>
              <a:defRPr/>
            </a:pPr>
            <a:r>
              <a:rPr 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1.每位选手限参加一个赛项，严禁重复、虚假报名，一经发现或举报，将取消比赛资格。</a:t>
            </a:r>
            <a:endParaRPr lang="en-US"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marL="0" marR="0" lvl="0" indent="0" algn="l" defTabSz="914400" rtl="0" eaLnBrk="1" fontAlgn="auto" latinLnBrk="0" hangingPunct="1">
              <a:lnSpc>
                <a:spcPct val="200000"/>
              </a:lnSpc>
              <a:spcBef>
                <a:spcPts val="0"/>
              </a:spcBef>
              <a:spcAft>
                <a:spcPts val="0"/>
              </a:spcAft>
              <a:buClrTx/>
              <a:buSzTx/>
              <a:buFontTx/>
              <a:buNone/>
              <a:defRPr/>
            </a:pPr>
            <a:endParaRPr 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marL="0" marR="0" lvl="0" indent="0" algn="l" defTabSz="914400" rtl="0" eaLnBrk="1" fontAlgn="auto" latinLnBrk="0" hangingPunct="1">
              <a:lnSpc>
                <a:spcPct val="200000"/>
              </a:lnSpc>
              <a:spcBef>
                <a:spcPts val="0"/>
              </a:spcBef>
              <a:spcAft>
                <a:spcPts val="0"/>
              </a:spcAft>
              <a:buClrTx/>
              <a:buSzTx/>
              <a:buFontTx/>
              <a:buNone/>
              <a:defRPr/>
            </a:pPr>
            <a:r>
              <a:rPr 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2.本规则是实施裁判工作的依据，在竞赛过程中裁判（评委）有最终裁定权。凡是规则中没有说明的</a:t>
            </a:r>
            <a:endParaRPr lang="en-US"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marL="0" marR="0" lvl="0" indent="0" algn="l" defTabSz="914400" rtl="0" eaLnBrk="1" fontAlgn="auto" latinLnBrk="0" hangingPunct="1">
              <a:lnSpc>
                <a:spcPct val="200000"/>
              </a:lnSpc>
              <a:spcBef>
                <a:spcPts val="0"/>
              </a:spcBef>
              <a:spcAft>
                <a:spcPts val="0"/>
              </a:spcAft>
              <a:buClrTx/>
              <a:buSzTx/>
              <a:buFontTx/>
              <a:buNone/>
              <a:defRPr/>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事项由裁判组决定。</a:t>
            </a:r>
          </a:p>
        </p:txBody>
      </p:sp>
      <p:pic>
        <p:nvPicPr>
          <p:cNvPr id="3" name="图片 2">
            <a:extLst>
              <a:ext uri="{FF2B5EF4-FFF2-40B4-BE49-F238E27FC236}">
                <a16:creationId xmlns:a16="http://schemas.microsoft.com/office/drawing/2014/main" id="{AFE8D886-FCEE-42FC-7DA6-0CF1DC5AE6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5" name="文本框 4">
            <a:extLst>
              <a:ext uri="{FF2B5EF4-FFF2-40B4-BE49-F238E27FC236}">
                <a16:creationId xmlns:a16="http://schemas.microsoft.com/office/drawing/2014/main" id="{9EDEEB6F-C62D-D844-5545-AEEA8E22A1CB}"/>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586091556"/>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78">
            <a:extLst>
              <a:ext uri="{FF2B5EF4-FFF2-40B4-BE49-F238E27FC236}">
                <a16:creationId xmlns:a16="http://schemas.microsoft.com/office/drawing/2014/main" id="{AABE9E7F-DE17-49F8-B8D6-5ECFCC775356}"/>
              </a:ext>
            </a:extLst>
          </p:cNvPr>
          <p:cNvGrpSpPr/>
          <p:nvPr/>
        </p:nvGrpSpPr>
        <p:grpSpPr>
          <a:xfrm>
            <a:off x="1763557" y="6943871"/>
            <a:ext cx="7696265" cy="26141"/>
            <a:chOff x="1029501" y="5565335"/>
            <a:chExt cx="10945799" cy="37179"/>
          </a:xfrm>
        </p:grpSpPr>
        <p:cxnSp>
          <p:nvCxnSpPr>
            <p:cNvPr id="14" name="直接连接符 13">
              <a:extLst>
                <a:ext uri="{FF2B5EF4-FFF2-40B4-BE49-F238E27FC236}">
                  <a16:creationId xmlns:a16="http://schemas.microsoft.com/office/drawing/2014/main" id="{9142E09F-8AA9-4BB0-BB17-B43AE38A1D74}"/>
                </a:ext>
              </a:extLst>
            </p:cNvPr>
            <p:cNvCxnSpPr>
              <a:cxnSpLocks/>
            </p:cNvCxnSpPr>
            <p:nvPr/>
          </p:nvCxnSpPr>
          <p:spPr>
            <a:xfrm flipH="1">
              <a:off x="10342495" y="5583925"/>
              <a:ext cx="1632805" cy="0"/>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nvGrpSpPr>
            <p:cNvPr id="5" name="组合 14">
              <a:extLst>
                <a:ext uri="{FF2B5EF4-FFF2-40B4-BE49-F238E27FC236}">
                  <a16:creationId xmlns:a16="http://schemas.microsoft.com/office/drawing/2014/main" id="{F8BBDFB7-73E1-49EE-8159-09AFB87929D1}"/>
                </a:ext>
              </a:extLst>
            </p:cNvPr>
            <p:cNvGrpSpPr/>
            <p:nvPr/>
          </p:nvGrpSpPr>
          <p:grpSpPr>
            <a:xfrm>
              <a:off x="10316496" y="5565335"/>
              <a:ext cx="483326" cy="37179"/>
              <a:chOff x="6449441" y="3851910"/>
              <a:chExt cx="908162" cy="61520"/>
            </a:xfrm>
            <a:solidFill>
              <a:srgbClr val="193169"/>
            </a:solidFill>
          </p:grpSpPr>
          <p:sp>
            <p:nvSpPr>
              <p:cNvPr id="17" name="平行四边形 16">
                <a:extLst>
                  <a:ext uri="{FF2B5EF4-FFF2-40B4-BE49-F238E27FC236}">
                    <a16:creationId xmlns:a16="http://schemas.microsoft.com/office/drawing/2014/main" id="{D7F6DA6E-1144-411D-9219-11C8423338E1}"/>
                  </a:ext>
                </a:extLst>
              </p:cNvPr>
              <p:cNvSpPr/>
              <p:nvPr/>
            </p:nvSpPr>
            <p:spPr>
              <a:xfrm>
                <a:off x="64494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8" name="平行四边形 17">
                <a:extLst>
                  <a:ext uri="{FF2B5EF4-FFF2-40B4-BE49-F238E27FC236}">
                    <a16:creationId xmlns:a16="http://schemas.microsoft.com/office/drawing/2014/main" id="{A83F8EDD-F056-4269-AC92-8D60989B3854}"/>
                  </a:ext>
                </a:extLst>
              </p:cNvPr>
              <p:cNvSpPr/>
              <p:nvPr/>
            </p:nvSpPr>
            <p:spPr>
              <a:xfrm>
                <a:off x="65338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9" name="平行四边形 18">
                <a:extLst>
                  <a:ext uri="{FF2B5EF4-FFF2-40B4-BE49-F238E27FC236}">
                    <a16:creationId xmlns:a16="http://schemas.microsoft.com/office/drawing/2014/main" id="{102573C7-613B-437C-9E0F-295BE93D26F2}"/>
                  </a:ext>
                </a:extLst>
              </p:cNvPr>
              <p:cNvSpPr/>
              <p:nvPr/>
            </p:nvSpPr>
            <p:spPr>
              <a:xfrm>
                <a:off x="66182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0" name="平行四边形 19">
                <a:extLst>
                  <a:ext uri="{FF2B5EF4-FFF2-40B4-BE49-F238E27FC236}">
                    <a16:creationId xmlns:a16="http://schemas.microsoft.com/office/drawing/2014/main" id="{842913CC-E1EE-4592-8E0C-859BF00DBB07}"/>
                  </a:ext>
                </a:extLst>
              </p:cNvPr>
              <p:cNvSpPr/>
              <p:nvPr/>
            </p:nvSpPr>
            <p:spPr>
              <a:xfrm>
                <a:off x="67026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1" name="平行四边形 20">
                <a:extLst>
                  <a:ext uri="{FF2B5EF4-FFF2-40B4-BE49-F238E27FC236}">
                    <a16:creationId xmlns:a16="http://schemas.microsoft.com/office/drawing/2014/main" id="{0EDD9BAA-C876-45EC-9B00-2FBF470C66C8}"/>
                  </a:ext>
                </a:extLst>
              </p:cNvPr>
              <p:cNvSpPr/>
              <p:nvPr/>
            </p:nvSpPr>
            <p:spPr>
              <a:xfrm>
                <a:off x="6787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2" name="平行四边形 21">
                <a:extLst>
                  <a:ext uri="{FF2B5EF4-FFF2-40B4-BE49-F238E27FC236}">
                    <a16:creationId xmlns:a16="http://schemas.microsoft.com/office/drawing/2014/main" id="{20233A63-11E3-4573-ADA6-F21C51156976}"/>
                  </a:ext>
                </a:extLst>
              </p:cNvPr>
              <p:cNvSpPr/>
              <p:nvPr/>
            </p:nvSpPr>
            <p:spPr>
              <a:xfrm>
                <a:off x="6871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3" name="平行四边形 22">
                <a:extLst>
                  <a:ext uri="{FF2B5EF4-FFF2-40B4-BE49-F238E27FC236}">
                    <a16:creationId xmlns:a16="http://schemas.microsoft.com/office/drawing/2014/main" id="{6835189D-82C7-4617-8E79-C4DBD2693A0C}"/>
                  </a:ext>
                </a:extLst>
              </p:cNvPr>
              <p:cNvSpPr/>
              <p:nvPr/>
            </p:nvSpPr>
            <p:spPr>
              <a:xfrm>
                <a:off x="69558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4" name="平行四边形 23">
                <a:extLst>
                  <a:ext uri="{FF2B5EF4-FFF2-40B4-BE49-F238E27FC236}">
                    <a16:creationId xmlns:a16="http://schemas.microsoft.com/office/drawing/2014/main" id="{FFEC2F5C-B6EC-4877-8914-180AEBB8C180}"/>
                  </a:ext>
                </a:extLst>
              </p:cNvPr>
              <p:cNvSpPr/>
              <p:nvPr/>
            </p:nvSpPr>
            <p:spPr>
              <a:xfrm>
                <a:off x="70402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5" name="平行四边形 24">
                <a:extLst>
                  <a:ext uri="{FF2B5EF4-FFF2-40B4-BE49-F238E27FC236}">
                    <a16:creationId xmlns:a16="http://schemas.microsoft.com/office/drawing/2014/main" id="{46BB5C5E-29C7-4641-86CE-E51CA2922311}"/>
                  </a:ext>
                </a:extLst>
              </p:cNvPr>
              <p:cNvSpPr/>
              <p:nvPr/>
            </p:nvSpPr>
            <p:spPr>
              <a:xfrm>
                <a:off x="71246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6" name="平行四边形 25">
                <a:extLst>
                  <a:ext uri="{FF2B5EF4-FFF2-40B4-BE49-F238E27FC236}">
                    <a16:creationId xmlns:a16="http://schemas.microsoft.com/office/drawing/2014/main" id="{07149FBF-5CB2-460C-A1CE-DE865F620D2B}"/>
                  </a:ext>
                </a:extLst>
              </p:cNvPr>
              <p:cNvSpPr/>
              <p:nvPr/>
            </p:nvSpPr>
            <p:spPr>
              <a:xfrm>
                <a:off x="7209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7" name="平行四边形 26">
                <a:extLst>
                  <a:ext uri="{FF2B5EF4-FFF2-40B4-BE49-F238E27FC236}">
                    <a16:creationId xmlns:a16="http://schemas.microsoft.com/office/drawing/2014/main" id="{FF1B17FF-DFCD-4538-92A0-14D772A90C4B}"/>
                  </a:ext>
                </a:extLst>
              </p:cNvPr>
              <p:cNvSpPr/>
              <p:nvPr/>
            </p:nvSpPr>
            <p:spPr>
              <a:xfrm>
                <a:off x="7293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grpSp>
        <p:cxnSp>
          <p:nvCxnSpPr>
            <p:cNvPr id="16" name="直接连接符 15">
              <a:extLst>
                <a:ext uri="{FF2B5EF4-FFF2-40B4-BE49-F238E27FC236}">
                  <a16:creationId xmlns:a16="http://schemas.microsoft.com/office/drawing/2014/main" id="{67E0B8DB-45BE-4AC1-BF8C-4F8D02CECD5F}"/>
                </a:ext>
              </a:extLst>
            </p:cNvPr>
            <p:cNvCxnSpPr>
              <a:cxnSpLocks/>
            </p:cNvCxnSpPr>
            <p:nvPr/>
          </p:nvCxnSpPr>
          <p:spPr>
            <a:xfrm flipV="1">
              <a:off x="1029501" y="5572122"/>
              <a:ext cx="8953299" cy="22185"/>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sp>
        <p:nvSpPr>
          <p:cNvPr id="38" name="文本框 37">
            <a:extLst>
              <a:ext uri="{FF2B5EF4-FFF2-40B4-BE49-F238E27FC236}">
                <a16:creationId xmlns:a16="http://schemas.microsoft.com/office/drawing/2014/main" id="{9737FA86-48A5-0E41-8ED6-B011055A7E2D}"/>
              </a:ext>
            </a:extLst>
          </p:cNvPr>
          <p:cNvSpPr txBox="1"/>
          <p:nvPr/>
        </p:nvSpPr>
        <p:spPr>
          <a:xfrm>
            <a:off x="3824849" y="1983065"/>
            <a:ext cx="7885888" cy="3544625"/>
          </a:xfrm>
          <a:prstGeom prst="rect">
            <a:avLst/>
          </a:prstGeom>
          <a:noFill/>
        </p:spPr>
        <p:txBody>
          <a:bodyPr wrap="square" rtlCol="0">
            <a:spAutoFit/>
          </a:bodyPr>
          <a:lstStyle/>
          <a:p>
            <a:pPr defTabSz="1097280">
              <a:lnSpc>
                <a:spcPct val="150000"/>
              </a:lnSpc>
            </a:pPr>
            <a:r>
              <a:rPr lang="en" altLang="zh-CN" sz="2160" b="1" dirty="0">
                <a:solidFill>
                  <a:srgbClr val="2C2D7E"/>
                </a:solidFill>
                <a:latin typeface="微软雅黑" panose="020B0503020204020204" pitchFamily="34" charset="-122"/>
                <a:ea typeface="微软雅黑" panose="020B0503020204020204" pitchFamily="34" charset="-122"/>
                <a:cs typeface="华文细黑" panose="02010600040101010101" charset="-122"/>
              </a:rPr>
              <a:t>A </a:t>
            </a:r>
            <a:r>
              <a:rPr lang="en" altLang="zh-CN" sz="1620" dirty="0">
                <a:solidFill>
                  <a:prstClr val="black"/>
                </a:solidFill>
                <a:latin typeface="Microsoft YaHei Light" panose="020B0503020204020204" pitchFamily="34" charset="-122"/>
                <a:ea typeface="Microsoft YaHei Light" panose="020B0503020204020204" pitchFamily="34" charset="-122"/>
                <a:cs typeface="华文细黑" panose="02010600040101010101" charset="-122"/>
              </a:rPr>
              <a:t> </a:t>
            </a:r>
            <a:r>
              <a:rPr lang="zh-CN" altLang="en-US" dirty="0">
                <a:solidFill>
                  <a:prstClr val="black"/>
                </a:solidFill>
                <a:latin typeface="Microsoft YaHei Light" panose="020B0503020204020204" pitchFamily="34" charset="-122"/>
                <a:ea typeface="Microsoft YaHei Light" panose="020B0503020204020204" pitchFamily="34" charset="-122"/>
                <a:cs typeface="华文细黑" panose="02010600040101010101" charset="-122"/>
              </a:rPr>
              <a:t>比赛中需模拟现实中的无人驾驶智能车，智能车需配置机械装置，</a:t>
            </a:r>
            <a:r>
              <a:rPr lang="zh-CN" altLang="en-US" dirty="0">
                <a:latin typeface="Microsoft YaHei Light" panose="020B0503020204020204" pitchFamily="34" charset="-122"/>
                <a:ea typeface="Microsoft YaHei Light" panose="020B0503020204020204" pitchFamily="34" charset="-122"/>
                <a:cs typeface="华文细黑" panose="02010600040101010101" charset="-122"/>
              </a:rPr>
              <a:t>模拟智慧城市中的各个场景，根据要求完成“物流管家”、“通行守护”、“停车取卡”等</a:t>
            </a:r>
            <a:r>
              <a:rPr lang="en-US" altLang="zh-CN" dirty="0">
                <a:latin typeface="Microsoft YaHei Light" panose="020B0503020204020204" pitchFamily="34" charset="-122"/>
                <a:ea typeface="Microsoft YaHei Light" panose="020B0503020204020204" pitchFamily="34" charset="-122"/>
                <a:cs typeface="华文细黑" panose="02010600040101010101" charset="-122"/>
              </a:rPr>
              <a:t>5</a:t>
            </a:r>
            <a:r>
              <a:rPr lang="zh-CN" altLang="en-US" dirty="0">
                <a:latin typeface="Microsoft YaHei Light" panose="020B0503020204020204" pitchFamily="34" charset="-122"/>
                <a:ea typeface="Microsoft YaHei Light" panose="020B0503020204020204" pitchFamily="34" charset="-122"/>
                <a:cs typeface="华文细黑" panose="02010600040101010101" charset="-122"/>
              </a:rPr>
              <a:t>个任务点。需要用到自动巡线技术、多传感器使用、麦克纳姆轮四轮驱动、程序与算法设计等。</a:t>
            </a:r>
          </a:p>
          <a:p>
            <a:pPr defTabSz="1097280">
              <a:lnSpc>
                <a:spcPct val="150000"/>
              </a:lnSpc>
            </a:pPr>
            <a:endParaRPr lang="zh-CN" altLang="en-US" sz="1600" dirty="0">
              <a:solidFill>
                <a:prstClr val="black"/>
              </a:solidFill>
              <a:latin typeface="Microsoft YaHei Light" panose="020B0503020204020204" pitchFamily="34" charset="-122"/>
              <a:ea typeface="Microsoft YaHei Light" panose="020B0503020204020204" pitchFamily="34" charset="-122"/>
              <a:cs typeface="华文细黑" panose="02010600040101010101" charset="-122"/>
            </a:endParaRPr>
          </a:p>
          <a:p>
            <a:pPr defTabSz="1097280">
              <a:lnSpc>
                <a:spcPct val="150000"/>
              </a:lnSpc>
            </a:pPr>
            <a:r>
              <a:rPr lang="en" altLang="zh-CN" sz="2400" b="1" dirty="0">
                <a:solidFill>
                  <a:srgbClr val="203864"/>
                </a:solidFill>
                <a:latin typeface="微软雅黑" panose="020B0503020204020204" pitchFamily="34" charset="-122"/>
                <a:ea typeface="微软雅黑" panose="020B0503020204020204" pitchFamily="34" charset="-122"/>
                <a:cs typeface="华文细黑" panose="02010600040101010101" charset="-122"/>
              </a:rPr>
              <a:t>B</a:t>
            </a:r>
            <a:r>
              <a:rPr lang="zh-CN" altLang="en-US" sz="2400" b="1" dirty="0">
                <a:solidFill>
                  <a:srgbClr val="558DD6"/>
                </a:solidFill>
                <a:latin typeface="微软雅黑" panose="020B0503020204020204" pitchFamily="34" charset="-122"/>
                <a:ea typeface="微软雅黑" panose="020B0503020204020204" pitchFamily="34" charset="-122"/>
                <a:cs typeface="华文细黑" panose="02010600040101010101" charset="-122"/>
              </a:rPr>
              <a:t>  </a:t>
            </a:r>
            <a:r>
              <a:rPr lang="zh-CN" altLang="en-US" dirty="0">
                <a:solidFill>
                  <a:prstClr val="black"/>
                </a:solidFill>
                <a:latin typeface="Microsoft YaHei Light" panose="020B0503020204020204" pitchFamily="34" charset="-122"/>
                <a:ea typeface="Microsoft YaHei Light" panose="020B0503020204020204" pitchFamily="34" charset="-122"/>
              </a:rPr>
              <a:t>参赛学生根据公布规则在校完成学习和训练，完成参赛设备的设计和调试并提交项目方案。竞赛现场公布实际比赛场景（现场公布部分指定任务），学生现场调试并完成任务。</a:t>
            </a:r>
            <a:endParaRPr lang="zh-CN" altLang="en-US" sz="1600" dirty="0">
              <a:solidFill>
                <a:prstClr val="black"/>
              </a:solidFill>
              <a:latin typeface="Microsoft YaHei Light" panose="020B0503020204020204" pitchFamily="34" charset="-122"/>
              <a:ea typeface="Microsoft YaHei Light" panose="020B0503020204020204" pitchFamily="34" charset="-122"/>
            </a:endParaRPr>
          </a:p>
        </p:txBody>
      </p:sp>
      <p:grpSp>
        <p:nvGrpSpPr>
          <p:cNvPr id="48" name="组合 94">
            <a:extLst>
              <a:ext uri="{FF2B5EF4-FFF2-40B4-BE49-F238E27FC236}">
                <a16:creationId xmlns:a16="http://schemas.microsoft.com/office/drawing/2014/main" id="{D6E2EB05-2467-2F42-B37A-D61C1F9CD5B5}"/>
              </a:ext>
            </a:extLst>
          </p:cNvPr>
          <p:cNvGrpSpPr/>
          <p:nvPr/>
        </p:nvGrpSpPr>
        <p:grpSpPr>
          <a:xfrm>
            <a:off x="2523730" y="1330307"/>
            <a:ext cx="6977725" cy="136446"/>
            <a:chOff x="6819024" y="1627353"/>
            <a:chExt cx="8213888" cy="229810"/>
          </a:xfrm>
        </p:grpSpPr>
        <p:sp>
          <p:nvSpPr>
            <p:cNvPr id="49" name="任意形状 61">
              <a:extLst>
                <a:ext uri="{FF2B5EF4-FFF2-40B4-BE49-F238E27FC236}">
                  <a16:creationId xmlns:a16="http://schemas.microsoft.com/office/drawing/2014/main" id="{13364E8D-C8D5-3042-A605-402D10986EC0}"/>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203864"/>
                </a:solidFill>
                <a:latin typeface="ADAM.CG PRO" pitchFamily="2" charset="0"/>
                <a:ea typeface="华文楷体"/>
              </a:endParaRPr>
            </a:p>
          </p:txBody>
        </p:sp>
        <p:sp>
          <p:nvSpPr>
            <p:cNvPr id="50" name="任意形状 68">
              <a:extLst>
                <a:ext uri="{FF2B5EF4-FFF2-40B4-BE49-F238E27FC236}">
                  <a16:creationId xmlns:a16="http://schemas.microsoft.com/office/drawing/2014/main" id="{4872E90A-6073-EF45-A1A0-7B902A9919E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203864"/>
                </a:solidFill>
                <a:latin typeface="ADAM.CG PRO" pitchFamily="2" charset="0"/>
                <a:ea typeface="华文楷体"/>
              </a:endParaRPr>
            </a:p>
          </p:txBody>
        </p:sp>
      </p:grpSp>
      <p:pic>
        <p:nvPicPr>
          <p:cNvPr id="4" name="图片 3" descr="微信图片_20231204170129">
            <a:extLst>
              <a:ext uri="{FF2B5EF4-FFF2-40B4-BE49-F238E27FC236}">
                <a16:creationId xmlns:a16="http://schemas.microsoft.com/office/drawing/2014/main" id="{ECDE9D4A-79B7-D40E-7C5F-25807DBD472D}"/>
              </a:ext>
            </a:extLst>
          </p:cNvPr>
          <p:cNvPicPr>
            <a:picLocks noChangeAspect="1"/>
          </p:cNvPicPr>
          <p:nvPr/>
        </p:nvPicPr>
        <p:blipFill>
          <a:blip r:embed="rId2"/>
          <a:srcRect l="6921" t="8350" r="6656" b="16182"/>
          <a:stretch>
            <a:fillRect/>
          </a:stretch>
        </p:blipFill>
        <p:spPr>
          <a:xfrm>
            <a:off x="358255" y="2938127"/>
            <a:ext cx="3274127" cy="1634499"/>
          </a:xfrm>
          <a:prstGeom prst="rect">
            <a:avLst/>
          </a:prstGeom>
          <a:effectLst>
            <a:outerShdw blurRad="50800" dist="38100" dir="2700000" algn="tl" rotWithShape="0">
              <a:prstClr val="black">
                <a:alpha val="40000"/>
              </a:prstClr>
            </a:outerShdw>
          </a:effectLst>
        </p:spPr>
      </p:pic>
      <p:sp>
        <p:nvSpPr>
          <p:cNvPr id="6" name="文本框 5">
            <a:extLst>
              <a:ext uri="{FF2B5EF4-FFF2-40B4-BE49-F238E27FC236}">
                <a16:creationId xmlns:a16="http://schemas.microsoft.com/office/drawing/2014/main" id="{3E624057-FEAE-916B-10BE-52169D141101}"/>
              </a:ext>
            </a:extLst>
          </p:cNvPr>
          <p:cNvSpPr txBox="1"/>
          <p:nvPr/>
        </p:nvSpPr>
        <p:spPr>
          <a:xfrm>
            <a:off x="3484893" y="933314"/>
            <a:ext cx="4808582" cy="461665"/>
          </a:xfrm>
          <a:prstGeom prst="rect">
            <a:avLst/>
          </a:prstGeom>
          <a:noFill/>
        </p:spPr>
        <p:txBody>
          <a:bodyPr wrap="square" rtlCol="0">
            <a:spAutoFit/>
          </a:bodyPr>
          <a:lstStyle/>
          <a:p>
            <a:pPr>
              <a:defRPr/>
            </a:pPr>
            <a:r>
              <a:rPr lang="zh-CN" altLang="en-US" sz="2400" b="1" dirty="0">
                <a:solidFill>
                  <a:srgbClr val="263D92"/>
                </a:solidFill>
                <a:latin typeface="微软雅黑" panose="020B0503020204020204" pitchFamily="34" charset="-122"/>
                <a:ea typeface="微软雅黑" panose="020B0503020204020204" pitchFamily="34" charset="-122"/>
              </a:rPr>
              <a:t>     智慧城市机器人</a:t>
            </a:r>
            <a:r>
              <a:rPr lang="en-US" altLang="zh-CN" sz="2400" b="1" dirty="0">
                <a:solidFill>
                  <a:srgbClr val="263D92"/>
                </a:solidFill>
                <a:latin typeface="微软雅黑" panose="020B0503020204020204" pitchFamily="34" charset="-122"/>
                <a:ea typeface="微软雅黑" panose="020B0503020204020204" pitchFamily="34" charset="-122"/>
              </a:rPr>
              <a:t>  </a:t>
            </a: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赛项说明</a:t>
            </a:r>
          </a:p>
        </p:txBody>
      </p:sp>
      <p:pic>
        <p:nvPicPr>
          <p:cNvPr id="7" name="图片 6">
            <a:extLst>
              <a:ext uri="{FF2B5EF4-FFF2-40B4-BE49-F238E27FC236}">
                <a16:creationId xmlns:a16="http://schemas.microsoft.com/office/drawing/2014/main" id="{4C63F810-CEAF-8025-E418-5A7672C3CC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9" name="文本框 8">
            <a:extLst>
              <a:ext uri="{FF2B5EF4-FFF2-40B4-BE49-F238E27FC236}">
                <a16:creationId xmlns:a16="http://schemas.microsoft.com/office/drawing/2014/main" id="{A0D2FBCB-9A17-B09F-B46C-A3CFAB2DAC2F}"/>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57463069"/>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CA5102-FF07-3299-110D-391B2C071E73}"/>
            </a:ext>
          </a:extLst>
        </p:cNvPr>
        <p:cNvGrpSpPr/>
        <p:nvPr/>
      </p:nvGrpSpPr>
      <p:grpSpPr>
        <a:xfrm>
          <a:off x="0" y="0"/>
          <a:ext cx="0" cy="0"/>
          <a:chOff x="0" y="0"/>
          <a:chExt cx="0" cy="0"/>
        </a:xfrm>
      </p:grpSpPr>
      <p:grpSp>
        <p:nvGrpSpPr>
          <p:cNvPr id="33" name="组合 94">
            <a:extLst>
              <a:ext uri="{FF2B5EF4-FFF2-40B4-BE49-F238E27FC236}">
                <a16:creationId xmlns:a16="http://schemas.microsoft.com/office/drawing/2014/main" id="{142B4FE5-F29F-DB29-C616-1575BB3C99F1}"/>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5FABFA6A-7F3F-3132-BBF5-7343D4EEF453}"/>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E6EE65D3-DDD0-99D5-F843-061B212F00AE}"/>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4" name="文本框 3">
            <a:extLst>
              <a:ext uri="{FF2B5EF4-FFF2-40B4-BE49-F238E27FC236}">
                <a16:creationId xmlns:a16="http://schemas.microsoft.com/office/drawing/2014/main" id="{6A7D824D-7060-6D96-56DC-9640ABF5BD59}"/>
              </a:ext>
            </a:extLst>
          </p:cNvPr>
          <p:cNvSpPr txBox="1"/>
          <p:nvPr/>
        </p:nvSpPr>
        <p:spPr>
          <a:xfrm>
            <a:off x="4219667" y="2785417"/>
            <a:ext cx="6368268"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6600" dirty="0">
                <a:solidFill>
                  <a:srgbClr val="263D92"/>
                </a:solidFill>
                <a:latin typeface="Microsoft YaHei" panose="020B0503020204020204" pitchFamily="34" charset="-122"/>
                <a:ea typeface="Microsoft YaHei" panose="020B0503020204020204" pitchFamily="34" charset="-122"/>
              </a:rPr>
              <a:t>谢谢聆听</a:t>
            </a:r>
            <a:endParaRPr kumimoji="0" lang="zh-CN" altLang="en-US" sz="66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endParaRPr>
          </a:p>
        </p:txBody>
      </p:sp>
      <p:pic>
        <p:nvPicPr>
          <p:cNvPr id="3" name="图片 2">
            <a:extLst>
              <a:ext uri="{FF2B5EF4-FFF2-40B4-BE49-F238E27FC236}">
                <a16:creationId xmlns:a16="http://schemas.microsoft.com/office/drawing/2014/main" id="{22AE0BDD-E976-5D7B-354C-B366475725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5" name="文本框 4">
            <a:extLst>
              <a:ext uri="{FF2B5EF4-FFF2-40B4-BE49-F238E27FC236}">
                <a16:creationId xmlns:a16="http://schemas.microsoft.com/office/drawing/2014/main" id="{DD944945-1739-5760-7A16-6B911ACC0591}"/>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1860879524"/>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78">
            <a:extLst>
              <a:ext uri="{FF2B5EF4-FFF2-40B4-BE49-F238E27FC236}">
                <a16:creationId xmlns:a16="http://schemas.microsoft.com/office/drawing/2014/main" id="{AABE9E7F-DE17-49F8-B8D6-5ECFCC775356}"/>
              </a:ext>
            </a:extLst>
          </p:cNvPr>
          <p:cNvGrpSpPr/>
          <p:nvPr/>
        </p:nvGrpSpPr>
        <p:grpSpPr>
          <a:xfrm>
            <a:off x="1763557" y="6943871"/>
            <a:ext cx="7696265" cy="26141"/>
            <a:chOff x="1029501" y="5565335"/>
            <a:chExt cx="10945799" cy="37179"/>
          </a:xfrm>
        </p:grpSpPr>
        <p:cxnSp>
          <p:nvCxnSpPr>
            <p:cNvPr id="14" name="直接连接符 13">
              <a:extLst>
                <a:ext uri="{FF2B5EF4-FFF2-40B4-BE49-F238E27FC236}">
                  <a16:creationId xmlns:a16="http://schemas.microsoft.com/office/drawing/2014/main" id="{9142E09F-8AA9-4BB0-BB17-B43AE38A1D74}"/>
                </a:ext>
              </a:extLst>
            </p:cNvPr>
            <p:cNvCxnSpPr>
              <a:cxnSpLocks/>
            </p:cNvCxnSpPr>
            <p:nvPr/>
          </p:nvCxnSpPr>
          <p:spPr>
            <a:xfrm flipH="1">
              <a:off x="10342495" y="5583925"/>
              <a:ext cx="1632805" cy="0"/>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nvGrpSpPr>
            <p:cNvPr id="5" name="组合 14">
              <a:extLst>
                <a:ext uri="{FF2B5EF4-FFF2-40B4-BE49-F238E27FC236}">
                  <a16:creationId xmlns:a16="http://schemas.microsoft.com/office/drawing/2014/main" id="{F8BBDFB7-73E1-49EE-8159-09AFB87929D1}"/>
                </a:ext>
              </a:extLst>
            </p:cNvPr>
            <p:cNvGrpSpPr/>
            <p:nvPr/>
          </p:nvGrpSpPr>
          <p:grpSpPr>
            <a:xfrm>
              <a:off x="10316496" y="5565335"/>
              <a:ext cx="483326" cy="37179"/>
              <a:chOff x="6449441" y="3851910"/>
              <a:chExt cx="908162" cy="61520"/>
            </a:xfrm>
            <a:solidFill>
              <a:srgbClr val="193169"/>
            </a:solidFill>
          </p:grpSpPr>
          <p:sp>
            <p:nvSpPr>
              <p:cNvPr id="17" name="平行四边形 16">
                <a:extLst>
                  <a:ext uri="{FF2B5EF4-FFF2-40B4-BE49-F238E27FC236}">
                    <a16:creationId xmlns:a16="http://schemas.microsoft.com/office/drawing/2014/main" id="{D7F6DA6E-1144-411D-9219-11C8423338E1}"/>
                  </a:ext>
                </a:extLst>
              </p:cNvPr>
              <p:cNvSpPr/>
              <p:nvPr/>
            </p:nvSpPr>
            <p:spPr>
              <a:xfrm>
                <a:off x="64494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8" name="平行四边形 17">
                <a:extLst>
                  <a:ext uri="{FF2B5EF4-FFF2-40B4-BE49-F238E27FC236}">
                    <a16:creationId xmlns:a16="http://schemas.microsoft.com/office/drawing/2014/main" id="{A83F8EDD-F056-4269-AC92-8D60989B3854}"/>
                  </a:ext>
                </a:extLst>
              </p:cNvPr>
              <p:cNvSpPr/>
              <p:nvPr/>
            </p:nvSpPr>
            <p:spPr>
              <a:xfrm>
                <a:off x="65338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9" name="平行四边形 18">
                <a:extLst>
                  <a:ext uri="{FF2B5EF4-FFF2-40B4-BE49-F238E27FC236}">
                    <a16:creationId xmlns:a16="http://schemas.microsoft.com/office/drawing/2014/main" id="{102573C7-613B-437C-9E0F-295BE93D26F2}"/>
                  </a:ext>
                </a:extLst>
              </p:cNvPr>
              <p:cNvSpPr/>
              <p:nvPr/>
            </p:nvSpPr>
            <p:spPr>
              <a:xfrm>
                <a:off x="66182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0" name="平行四边形 19">
                <a:extLst>
                  <a:ext uri="{FF2B5EF4-FFF2-40B4-BE49-F238E27FC236}">
                    <a16:creationId xmlns:a16="http://schemas.microsoft.com/office/drawing/2014/main" id="{842913CC-E1EE-4592-8E0C-859BF00DBB07}"/>
                  </a:ext>
                </a:extLst>
              </p:cNvPr>
              <p:cNvSpPr/>
              <p:nvPr/>
            </p:nvSpPr>
            <p:spPr>
              <a:xfrm>
                <a:off x="67026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1" name="平行四边形 20">
                <a:extLst>
                  <a:ext uri="{FF2B5EF4-FFF2-40B4-BE49-F238E27FC236}">
                    <a16:creationId xmlns:a16="http://schemas.microsoft.com/office/drawing/2014/main" id="{0EDD9BAA-C876-45EC-9B00-2FBF470C66C8}"/>
                  </a:ext>
                </a:extLst>
              </p:cNvPr>
              <p:cNvSpPr/>
              <p:nvPr/>
            </p:nvSpPr>
            <p:spPr>
              <a:xfrm>
                <a:off x="6787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2" name="平行四边形 21">
                <a:extLst>
                  <a:ext uri="{FF2B5EF4-FFF2-40B4-BE49-F238E27FC236}">
                    <a16:creationId xmlns:a16="http://schemas.microsoft.com/office/drawing/2014/main" id="{20233A63-11E3-4573-ADA6-F21C51156976}"/>
                  </a:ext>
                </a:extLst>
              </p:cNvPr>
              <p:cNvSpPr/>
              <p:nvPr/>
            </p:nvSpPr>
            <p:spPr>
              <a:xfrm>
                <a:off x="6871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3" name="平行四边形 22">
                <a:extLst>
                  <a:ext uri="{FF2B5EF4-FFF2-40B4-BE49-F238E27FC236}">
                    <a16:creationId xmlns:a16="http://schemas.microsoft.com/office/drawing/2014/main" id="{6835189D-82C7-4617-8E79-C4DBD2693A0C}"/>
                  </a:ext>
                </a:extLst>
              </p:cNvPr>
              <p:cNvSpPr/>
              <p:nvPr/>
            </p:nvSpPr>
            <p:spPr>
              <a:xfrm>
                <a:off x="69558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4" name="平行四边形 23">
                <a:extLst>
                  <a:ext uri="{FF2B5EF4-FFF2-40B4-BE49-F238E27FC236}">
                    <a16:creationId xmlns:a16="http://schemas.microsoft.com/office/drawing/2014/main" id="{FFEC2F5C-B6EC-4877-8914-180AEBB8C180}"/>
                  </a:ext>
                </a:extLst>
              </p:cNvPr>
              <p:cNvSpPr/>
              <p:nvPr/>
            </p:nvSpPr>
            <p:spPr>
              <a:xfrm>
                <a:off x="70402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5" name="平行四边形 24">
                <a:extLst>
                  <a:ext uri="{FF2B5EF4-FFF2-40B4-BE49-F238E27FC236}">
                    <a16:creationId xmlns:a16="http://schemas.microsoft.com/office/drawing/2014/main" id="{46BB5C5E-29C7-4641-86CE-E51CA2922311}"/>
                  </a:ext>
                </a:extLst>
              </p:cNvPr>
              <p:cNvSpPr/>
              <p:nvPr/>
            </p:nvSpPr>
            <p:spPr>
              <a:xfrm>
                <a:off x="71246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6" name="平行四边形 25">
                <a:extLst>
                  <a:ext uri="{FF2B5EF4-FFF2-40B4-BE49-F238E27FC236}">
                    <a16:creationId xmlns:a16="http://schemas.microsoft.com/office/drawing/2014/main" id="{07149FBF-5CB2-460C-A1CE-DE865F620D2B}"/>
                  </a:ext>
                </a:extLst>
              </p:cNvPr>
              <p:cNvSpPr/>
              <p:nvPr/>
            </p:nvSpPr>
            <p:spPr>
              <a:xfrm>
                <a:off x="7209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7" name="平行四边形 26">
                <a:extLst>
                  <a:ext uri="{FF2B5EF4-FFF2-40B4-BE49-F238E27FC236}">
                    <a16:creationId xmlns:a16="http://schemas.microsoft.com/office/drawing/2014/main" id="{FF1B17FF-DFCD-4538-92A0-14D772A90C4B}"/>
                  </a:ext>
                </a:extLst>
              </p:cNvPr>
              <p:cNvSpPr/>
              <p:nvPr/>
            </p:nvSpPr>
            <p:spPr>
              <a:xfrm>
                <a:off x="7293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grpSp>
        <p:cxnSp>
          <p:nvCxnSpPr>
            <p:cNvPr id="16" name="直接连接符 15">
              <a:extLst>
                <a:ext uri="{FF2B5EF4-FFF2-40B4-BE49-F238E27FC236}">
                  <a16:creationId xmlns:a16="http://schemas.microsoft.com/office/drawing/2014/main" id="{67E0B8DB-45BE-4AC1-BF8C-4F8D02CECD5F}"/>
                </a:ext>
              </a:extLst>
            </p:cNvPr>
            <p:cNvCxnSpPr>
              <a:cxnSpLocks/>
            </p:cNvCxnSpPr>
            <p:nvPr/>
          </p:nvCxnSpPr>
          <p:spPr>
            <a:xfrm flipV="1">
              <a:off x="1029501" y="5572122"/>
              <a:ext cx="8953299" cy="22185"/>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FFFFFF"/>
                </a:solidFill>
                <a:latin typeface="ADAM.CG PRO" pitchFamily="2" charset="0"/>
                <a:ea typeface="华文楷体"/>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FFFFFF"/>
                </a:solidFill>
                <a:latin typeface="ADAM.CG PRO" pitchFamily="2" charset="0"/>
                <a:ea typeface="华文楷体"/>
              </a:endParaRPr>
            </a:p>
          </p:txBody>
        </p:sp>
      </p:grpSp>
      <p:sp>
        <p:nvSpPr>
          <p:cNvPr id="28" name="文本框 27">
            <a:extLst>
              <a:ext uri="{FF2B5EF4-FFF2-40B4-BE49-F238E27FC236}">
                <a16:creationId xmlns:a16="http://schemas.microsoft.com/office/drawing/2014/main" id="{3B11954D-A260-EE47-B16D-A4E31637A41D}"/>
              </a:ext>
            </a:extLst>
          </p:cNvPr>
          <p:cNvSpPr txBox="1"/>
          <p:nvPr/>
        </p:nvSpPr>
        <p:spPr>
          <a:xfrm>
            <a:off x="3230933" y="1814977"/>
            <a:ext cx="1579278" cy="424732"/>
          </a:xfrm>
          <a:prstGeom prst="rect">
            <a:avLst/>
          </a:prstGeom>
          <a:noFill/>
        </p:spPr>
        <p:txBody>
          <a:bodyPr wrap="none" rtlCol="0">
            <a:spAutoFit/>
          </a:bodyPr>
          <a:lstStyle/>
          <a:p>
            <a:pPr defTabSz="1097280"/>
            <a:r>
              <a:rPr lang="zh-CN" altLang="en-US" sz="2160" dirty="0">
                <a:solidFill>
                  <a:srgbClr val="2C2D7E"/>
                </a:solidFill>
                <a:latin typeface="Microsoft YaHei" panose="020B0503020204020204" pitchFamily="34" charset="-122"/>
                <a:ea typeface="Microsoft YaHei" panose="020B0503020204020204" pitchFamily="34" charset="-122"/>
              </a:rPr>
              <a:t> </a:t>
            </a:r>
            <a:r>
              <a:rPr lang="en-US" altLang="zh-CN" sz="2160" dirty="0">
                <a:solidFill>
                  <a:srgbClr val="2C2D7E"/>
                </a:solidFill>
                <a:latin typeface="Microsoft YaHei" panose="020B0503020204020204" pitchFamily="34" charset="-122"/>
                <a:ea typeface="Microsoft YaHei" panose="020B0503020204020204" pitchFamily="34" charset="-122"/>
              </a:rPr>
              <a:t>• </a:t>
            </a:r>
            <a:r>
              <a:rPr lang="zh-CN" altLang="en-US" sz="2160" dirty="0">
                <a:solidFill>
                  <a:srgbClr val="2C2D7E"/>
                </a:solidFill>
                <a:latin typeface="Microsoft YaHei" panose="020B0503020204020204" pitchFamily="34" charset="-122"/>
                <a:ea typeface="Microsoft YaHei" panose="020B0503020204020204" pitchFamily="34" charset="-122"/>
              </a:rPr>
              <a:t>参赛范围</a:t>
            </a:r>
            <a:endParaRPr kumimoji="1" lang="zh-CN" altLang="en-US" sz="2160" dirty="0">
              <a:solidFill>
                <a:srgbClr val="2C2D7E"/>
              </a:solidFill>
              <a:latin typeface="Microsoft YaHei" panose="020B0503020204020204" pitchFamily="34" charset="-122"/>
              <a:ea typeface="Microsoft YaHei" panose="020B0503020204020204" pitchFamily="34" charset="-122"/>
            </a:endParaRPr>
          </a:p>
        </p:txBody>
      </p:sp>
      <p:sp>
        <p:nvSpPr>
          <p:cNvPr id="29" name="文本框 28">
            <a:extLst>
              <a:ext uri="{FF2B5EF4-FFF2-40B4-BE49-F238E27FC236}">
                <a16:creationId xmlns:a16="http://schemas.microsoft.com/office/drawing/2014/main" id="{E5DEC6F2-53D3-B74A-B6D9-8B4821B14A24}"/>
              </a:ext>
            </a:extLst>
          </p:cNvPr>
          <p:cNvSpPr txBox="1"/>
          <p:nvPr/>
        </p:nvSpPr>
        <p:spPr>
          <a:xfrm>
            <a:off x="3492262" y="2391805"/>
            <a:ext cx="6168676" cy="1707199"/>
          </a:xfrm>
          <a:prstGeom prst="rect">
            <a:avLst/>
          </a:prstGeom>
          <a:noFill/>
        </p:spPr>
        <p:txBody>
          <a:bodyPr wrap="none" rtlCol="0">
            <a:spAutoFit/>
          </a:bodyPr>
          <a:lstStyle/>
          <a:p>
            <a:pPr defTabSz="1097280">
              <a:lnSpc>
                <a:spcPct val="150000"/>
              </a:lnSpc>
            </a:pPr>
            <a:r>
              <a:rPr lang="en-US" altLang="zh-CN" dirty="0">
                <a:solidFill>
                  <a:prstClr val="black"/>
                </a:solidFill>
                <a:latin typeface="Microsoft YaHei Light" panose="020B0503020204020204" pitchFamily="34" charset="-122"/>
                <a:ea typeface="Microsoft YaHei Light" panose="020B0503020204020204" pitchFamily="34" charset="-122"/>
              </a:rPr>
              <a:t>1. </a:t>
            </a:r>
            <a:r>
              <a:rPr lang="zh-CN" altLang="en-US" dirty="0">
                <a:solidFill>
                  <a:prstClr val="black"/>
                </a:solidFill>
                <a:latin typeface="Microsoft YaHei Light" panose="020B0503020204020204" pitchFamily="34" charset="-122"/>
                <a:ea typeface="Microsoft YaHei Light" panose="020B0503020204020204" pitchFamily="34" charset="-122"/>
              </a:rPr>
              <a:t>参赛组别：小学组、初中组、高中组（含中专、职高）</a:t>
            </a:r>
          </a:p>
          <a:p>
            <a:pPr defTabSz="1097280">
              <a:lnSpc>
                <a:spcPct val="150000"/>
              </a:lnSpc>
            </a:pPr>
            <a:r>
              <a:rPr lang="en-US" altLang="zh-CN" dirty="0">
                <a:solidFill>
                  <a:prstClr val="black"/>
                </a:solidFill>
                <a:latin typeface="Microsoft YaHei Light" panose="020B0503020204020204" pitchFamily="34" charset="-122"/>
                <a:ea typeface="Microsoft YaHei Light" panose="020B0503020204020204" pitchFamily="34" charset="-122"/>
              </a:rPr>
              <a:t>2. </a:t>
            </a:r>
            <a:r>
              <a:rPr lang="zh-CN" altLang="en-US" dirty="0">
                <a:solidFill>
                  <a:prstClr val="black"/>
                </a:solidFill>
                <a:latin typeface="Microsoft YaHei Light" panose="020B0503020204020204" pitchFamily="34" charset="-122"/>
                <a:ea typeface="Microsoft YaHei Light" panose="020B0503020204020204" pitchFamily="34" charset="-122"/>
              </a:rPr>
              <a:t>参赛人数：</a:t>
            </a:r>
            <a:r>
              <a:rPr lang="en-US" altLang="zh-CN" dirty="0">
                <a:solidFill>
                  <a:prstClr val="black"/>
                </a:solidFill>
                <a:latin typeface="Microsoft YaHei Light" panose="020B0503020204020204" pitchFamily="34" charset="-122"/>
                <a:ea typeface="Microsoft YaHei Light" panose="020B0503020204020204" pitchFamily="34" charset="-122"/>
              </a:rPr>
              <a:t>2</a:t>
            </a:r>
            <a:r>
              <a:rPr lang="zh-CN" altLang="en-US" dirty="0">
                <a:solidFill>
                  <a:prstClr val="black"/>
                </a:solidFill>
                <a:latin typeface="Microsoft YaHei Light" panose="020B0503020204020204" pitchFamily="34" charset="-122"/>
                <a:ea typeface="Microsoft YaHei Light" panose="020B0503020204020204" pitchFamily="34" charset="-122"/>
              </a:rPr>
              <a:t>人</a:t>
            </a:r>
            <a:r>
              <a:rPr lang="en-US" altLang="zh-CN" dirty="0">
                <a:solidFill>
                  <a:prstClr val="black"/>
                </a:solidFill>
                <a:latin typeface="Microsoft YaHei Light" panose="020B0503020204020204" pitchFamily="34" charset="-122"/>
                <a:ea typeface="Microsoft YaHei Light" panose="020B0503020204020204" pitchFamily="34" charset="-122"/>
              </a:rPr>
              <a:t>/</a:t>
            </a:r>
            <a:r>
              <a:rPr lang="zh-CN" altLang="en-US" dirty="0">
                <a:solidFill>
                  <a:prstClr val="black"/>
                </a:solidFill>
                <a:latin typeface="Microsoft YaHei Light" panose="020B0503020204020204" pitchFamily="34" charset="-122"/>
                <a:ea typeface="Microsoft YaHei Light" panose="020B0503020204020204" pitchFamily="34" charset="-122"/>
              </a:rPr>
              <a:t>团队</a:t>
            </a:r>
          </a:p>
          <a:p>
            <a:pPr defTabSz="1097280">
              <a:lnSpc>
                <a:spcPct val="150000"/>
              </a:lnSpc>
            </a:pPr>
            <a:r>
              <a:rPr lang="en-US" altLang="zh-CN" dirty="0">
                <a:solidFill>
                  <a:prstClr val="black"/>
                </a:solidFill>
                <a:latin typeface="Microsoft YaHei Light" panose="020B0503020204020204" pitchFamily="34" charset="-122"/>
                <a:ea typeface="Microsoft YaHei Light" panose="020B0503020204020204" pitchFamily="34" charset="-122"/>
              </a:rPr>
              <a:t>3. </a:t>
            </a:r>
            <a:r>
              <a:rPr lang="zh-CN" altLang="en-US" dirty="0">
                <a:solidFill>
                  <a:prstClr val="black"/>
                </a:solidFill>
                <a:latin typeface="Microsoft YaHei Light" panose="020B0503020204020204" pitchFamily="34" charset="-122"/>
                <a:ea typeface="Microsoft YaHei Light" panose="020B0503020204020204" pitchFamily="34" charset="-122"/>
              </a:rPr>
              <a:t>指导教师：</a:t>
            </a:r>
            <a:r>
              <a:rPr lang="en-US" altLang="zh-CN" dirty="0">
                <a:solidFill>
                  <a:prstClr val="black"/>
                </a:solidFill>
                <a:latin typeface="Microsoft YaHei Light" panose="020B0503020204020204" pitchFamily="34" charset="-122"/>
                <a:ea typeface="Microsoft YaHei Light" panose="020B0503020204020204" pitchFamily="34" charset="-122"/>
              </a:rPr>
              <a:t>1</a:t>
            </a:r>
            <a:r>
              <a:rPr lang="zh-CN" altLang="en-US" dirty="0">
                <a:solidFill>
                  <a:prstClr val="black"/>
                </a:solidFill>
                <a:latin typeface="Microsoft YaHei Light" panose="020B0503020204020204" pitchFamily="34" charset="-122"/>
                <a:ea typeface="Microsoft YaHei Light" panose="020B0503020204020204" pitchFamily="34" charset="-122"/>
              </a:rPr>
              <a:t>人（可空缺）</a:t>
            </a:r>
          </a:p>
          <a:p>
            <a:pPr defTabSz="1097280">
              <a:lnSpc>
                <a:spcPct val="150000"/>
              </a:lnSpc>
            </a:pPr>
            <a:r>
              <a:rPr lang="en-US" altLang="zh-CN" dirty="0">
                <a:solidFill>
                  <a:prstClr val="black"/>
                </a:solidFill>
                <a:latin typeface="Microsoft YaHei Light" panose="020B0503020204020204" pitchFamily="34" charset="-122"/>
                <a:ea typeface="Microsoft YaHei Light" panose="020B0503020204020204" pitchFamily="34" charset="-122"/>
              </a:rPr>
              <a:t>4. </a:t>
            </a:r>
            <a:r>
              <a:rPr lang="zh-CN" altLang="en-US" dirty="0">
                <a:solidFill>
                  <a:prstClr val="black"/>
                </a:solidFill>
                <a:latin typeface="Microsoft YaHei Light" panose="020B0503020204020204" pitchFamily="34" charset="-122"/>
                <a:ea typeface="Microsoft YaHei Light" panose="020B0503020204020204" pitchFamily="34" charset="-122"/>
              </a:rPr>
              <a:t>每人限参加</a:t>
            </a:r>
            <a:r>
              <a:rPr lang="en-US" altLang="zh-CN" dirty="0">
                <a:solidFill>
                  <a:prstClr val="black"/>
                </a:solidFill>
                <a:latin typeface="Microsoft YaHei Light" panose="020B0503020204020204" pitchFamily="34" charset="-122"/>
                <a:ea typeface="Microsoft YaHei Light" panose="020B0503020204020204" pitchFamily="34" charset="-122"/>
              </a:rPr>
              <a:t>1</a:t>
            </a:r>
            <a:r>
              <a:rPr lang="zh-CN" altLang="en-US" dirty="0">
                <a:solidFill>
                  <a:prstClr val="black"/>
                </a:solidFill>
                <a:latin typeface="Microsoft YaHei Light" panose="020B0503020204020204" pitchFamily="34" charset="-122"/>
                <a:ea typeface="Microsoft YaHei Light" panose="020B0503020204020204" pitchFamily="34" charset="-122"/>
              </a:rPr>
              <a:t>个赛项、</a:t>
            </a:r>
            <a:r>
              <a:rPr lang="en-US" altLang="zh-CN" dirty="0">
                <a:solidFill>
                  <a:prstClr val="black"/>
                </a:solidFill>
                <a:latin typeface="Microsoft YaHei Light" panose="020B0503020204020204" pitchFamily="34" charset="-122"/>
                <a:ea typeface="Microsoft YaHei Light" panose="020B0503020204020204" pitchFamily="34" charset="-122"/>
              </a:rPr>
              <a:t>1</a:t>
            </a:r>
            <a:r>
              <a:rPr lang="zh-CN" altLang="en-US" dirty="0">
                <a:solidFill>
                  <a:prstClr val="black"/>
                </a:solidFill>
                <a:latin typeface="Microsoft YaHei Light" panose="020B0503020204020204" pitchFamily="34" charset="-122"/>
                <a:ea typeface="Microsoft YaHei Light" panose="020B0503020204020204" pitchFamily="34" charset="-122"/>
              </a:rPr>
              <a:t>支队伍</a:t>
            </a:r>
          </a:p>
        </p:txBody>
      </p:sp>
      <p:sp>
        <p:nvSpPr>
          <p:cNvPr id="30" name="文本框 29">
            <a:extLst>
              <a:ext uri="{FF2B5EF4-FFF2-40B4-BE49-F238E27FC236}">
                <a16:creationId xmlns:a16="http://schemas.microsoft.com/office/drawing/2014/main" id="{84160123-A1A0-4342-9640-13338141C02D}"/>
              </a:ext>
            </a:extLst>
          </p:cNvPr>
          <p:cNvSpPr txBox="1"/>
          <p:nvPr/>
        </p:nvSpPr>
        <p:spPr>
          <a:xfrm>
            <a:off x="877200" y="4210955"/>
            <a:ext cx="1579278" cy="424732"/>
          </a:xfrm>
          <a:prstGeom prst="rect">
            <a:avLst/>
          </a:prstGeom>
          <a:noFill/>
        </p:spPr>
        <p:txBody>
          <a:bodyPr wrap="none" rtlCol="0">
            <a:spAutoFit/>
          </a:bodyPr>
          <a:lstStyle/>
          <a:p>
            <a:pPr defTabSz="1097280"/>
            <a:r>
              <a:rPr lang="zh-CN" altLang="en-US" sz="2160" dirty="0">
                <a:solidFill>
                  <a:srgbClr val="2C2D7E"/>
                </a:solidFill>
                <a:latin typeface="Microsoft YaHei" panose="020B0503020204020204" pitchFamily="34" charset="-122"/>
                <a:ea typeface="Microsoft YaHei" panose="020B0503020204020204" pitchFamily="34" charset="-122"/>
              </a:rPr>
              <a:t> </a:t>
            </a:r>
            <a:r>
              <a:rPr lang="en-US" altLang="zh-CN" sz="2160" dirty="0">
                <a:solidFill>
                  <a:srgbClr val="2C2D7E"/>
                </a:solidFill>
                <a:latin typeface="Microsoft YaHei" panose="020B0503020204020204" pitchFamily="34" charset="-122"/>
                <a:ea typeface="Microsoft YaHei" panose="020B0503020204020204" pitchFamily="34" charset="-122"/>
              </a:rPr>
              <a:t>• </a:t>
            </a:r>
            <a:r>
              <a:rPr lang="zh-CN" altLang="en-US" sz="2160" dirty="0">
                <a:solidFill>
                  <a:srgbClr val="2C2D7E"/>
                </a:solidFill>
                <a:latin typeface="Microsoft YaHei" panose="020B0503020204020204" pitchFamily="34" charset="-122"/>
                <a:ea typeface="Microsoft YaHei" panose="020B0503020204020204" pitchFamily="34" charset="-122"/>
              </a:rPr>
              <a:t>参赛主题</a:t>
            </a:r>
            <a:endParaRPr kumimoji="1" lang="zh-CN" altLang="en-US" sz="2160" dirty="0">
              <a:solidFill>
                <a:srgbClr val="2C2D7E"/>
              </a:solidFill>
              <a:latin typeface="Microsoft YaHei" panose="020B0503020204020204" pitchFamily="34" charset="-122"/>
              <a:ea typeface="Microsoft YaHei" panose="020B0503020204020204" pitchFamily="34" charset="-122"/>
            </a:endParaRPr>
          </a:p>
        </p:txBody>
      </p:sp>
      <p:sp>
        <p:nvSpPr>
          <p:cNvPr id="31" name="文本框 30">
            <a:extLst>
              <a:ext uri="{FF2B5EF4-FFF2-40B4-BE49-F238E27FC236}">
                <a16:creationId xmlns:a16="http://schemas.microsoft.com/office/drawing/2014/main" id="{87324B4E-DD4B-6842-B5CF-98FF15747D45}"/>
              </a:ext>
            </a:extLst>
          </p:cNvPr>
          <p:cNvSpPr txBox="1"/>
          <p:nvPr/>
        </p:nvSpPr>
        <p:spPr>
          <a:xfrm>
            <a:off x="957342" y="4771792"/>
            <a:ext cx="10689332" cy="1291700"/>
          </a:xfrm>
          <a:prstGeom prst="rect">
            <a:avLst/>
          </a:prstGeom>
          <a:noFill/>
        </p:spPr>
        <p:txBody>
          <a:bodyPr wrap="square" rtlCol="0">
            <a:spAutoFit/>
          </a:bodyPr>
          <a:lstStyle/>
          <a:p>
            <a:pPr defTabSz="1097280">
              <a:lnSpc>
                <a:spcPct val="150000"/>
              </a:lnSpc>
            </a:pPr>
            <a:r>
              <a:rPr lang="zh-CN" altLang="en-US" dirty="0">
                <a:solidFill>
                  <a:prstClr val="black"/>
                </a:solidFill>
                <a:latin typeface="Microsoft YaHei Light" panose="020B0503020204020204" pitchFamily="34" charset="-122"/>
                <a:ea typeface="Microsoft YaHei Light" panose="020B0503020204020204" pitchFamily="34" charset="-122"/>
              </a:rPr>
              <a:t>智慧城市：高科技的不断发展将我们的城市生活快速带向未来。在智慧便捷的未来城市中，数字化与信息化将整个世界进行连接。无人车、机械臂、机器人等出现在人类生活的各个场景中。人工智能改变了我们的生活，智慧城市将展现未来世界景象。 </a:t>
            </a:r>
          </a:p>
        </p:txBody>
      </p:sp>
      <p:sp>
        <p:nvSpPr>
          <p:cNvPr id="3" name="文本框 2">
            <a:extLst>
              <a:ext uri="{FF2B5EF4-FFF2-40B4-BE49-F238E27FC236}">
                <a16:creationId xmlns:a16="http://schemas.microsoft.com/office/drawing/2014/main" id="{2BB5A780-5FE7-3ADD-6058-CC8751DCDDE7}"/>
              </a:ext>
            </a:extLst>
          </p:cNvPr>
          <p:cNvSpPr txBox="1"/>
          <p:nvPr/>
        </p:nvSpPr>
        <p:spPr>
          <a:xfrm>
            <a:off x="5319836" y="964015"/>
            <a:ext cx="155232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参赛须知</a:t>
            </a:r>
          </a:p>
        </p:txBody>
      </p:sp>
      <p:pic>
        <p:nvPicPr>
          <p:cNvPr id="4" name="图片 3">
            <a:extLst>
              <a:ext uri="{FF2B5EF4-FFF2-40B4-BE49-F238E27FC236}">
                <a16:creationId xmlns:a16="http://schemas.microsoft.com/office/drawing/2014/main" id="{879F1E9A-D288-CC4A-BEA8-E1A8E0AE7F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6" name="文本框 5">
            <a:extLst>
              <a:ext uri="{FF2B5EF4-FFF2-40B4-BE49-F238E27FC236}">
                <a16:creationId xmlns:a16="http://schemas.microsoft.com/office/drawing/2014/main" id="{2BC90113-4F93-77D3-8EF2-601F6C64BC21}"/>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645574984"/>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78">
            <a:extLst>
              <a:ext uri="{FF2B5EF4-FFF2-40B4-BE49-F238E27FC236}">
                <a16:creationId xmlns:a16="http://schemas.microsoft.com/office/drawing/2014/main" id="{AABE9E7F-DE17-49F8-B8D6-5ECFCC775356}"/>
              </a:ext>
            </a:extLst>
          </p:cNvPr>
          <p:cNvGrpSpPr/>
          <p:nvPr/>
        </p:nvGrpSpPr>
        <p:grpSpPr>
          <a:xfrm>
            <a:off x="1763557" y="6943871"/>
            <a:ext cx="7696265" cy="26141"/>
            <a:chOff x="1029501" y="5565335"/>
            <a:chExt cx="10945799" cy="37179"/>
          </a:xfrm>
        </p:grpSpPr>
        <p:cxnSp>
          <p:nvCxnSpPr>
            <p:cNvPr id="14" name="直接连接符 13">
              <a:extLst>
                <a:ext uri="{FF2B5EF4-FFF2-40B4-BE49-F238E27FC236}">
                  <a16:creationId xmlns:a16="http://schemas.microsoft.com/office/drawing/2014/main" id="{9142E09F-8AA9-4BB0-BB17-B43AE38A1D74}"/>
                </a:ext>
              </a:extLst>
            </p:cNvPr>
            <p:cNvCxnSpPr>
              <a:cxnSpLocks/>
            </p:cNvCxnSpPr>
            <p:nvPr/>
          </p:nvCxnSpPr>
          <p:spPr>
            <a:xfrm flipH="1">
              <a:off x="10342495" y="5583925"/>
              <a:ext cx="1632805" cy="0"/>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nvGrpSpPr>
            <p:cNvPr id="5" name="组合 14">
              <a:extLst>
                <a:ext uri="{FF2B5EF4-FFF2-40B4-BE49-F238E27FC236}">
                  <a16:creationId xmlns:a16="http://schemas.microsoft.com/office/drawing/2014/main" id="{F8BBDFB7-73E1-49EE-8159-09AFB87929D1}"/>
                </a:ext>
              </a:extLst>
            </p:cNvPr>
            <p:cNvGrpSpPr/>
            <p:nvPr/>
          </p:nvGrpSpPr>
          <p:grpSpPr>
            <a:xfrm>
              <a:off x="10316496" y="5565335"/>
              <a:ext cx="483326" cy="37179"/>
              <a:chOff x="6449441" y="3851910"/>
              <a:chExt cx="908162" cy="61520"/>
            </a:xfrm>
            <a:solidFill>
              <a:srgbClr val="193169"/>
            </a:solidFill>
          </p:grpSpPr>
          <p:sp>
            <p:nvSpPr>
              <p:cNvPr id="17" name="平行四边形 16">
                <a:extLst>
                  <a:ext uri="{FF2B5EF4-FFF2-40B4-BE49-F238E27FC236}">
                    <a16:creationId xmlns:a16="http://schemas.microsoft.com/office/drawing/2014/main" id="{D7F6DA6E-1144-411D-9219-11C8423338E1}"/>
                  </a:ext>
                </a:extLst>
              </p:cNvPr>
              <p:cNvSpPr/>
              <p:nvPr/>
            </p:nvSpPr>
            <p:spPr>
              <a:xfrm>
                <a:off x="64494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8" name="平行四边形 17">
                <a:extLst>
                  <a:ext uri="{FF2B5EF4-FFF2-40B4-BE49-F238E27FC236}">
                    <a16:creationId xmlns:a16="http://schemas.microsoft.com/office/drawing/2014/main" id="{A83F8EDD-F056-4269-AC92-8D60989B3854}"/>
                  </a:ext>
                </a:extLst>
              </p:cNvPr>
              <p:cNvSpPr/>
              <p:nvPr/>
            </p:nvSpPr>
            <p:spPr>
              <a:xfrm>
                <a:off x="65338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9" name="平行四边形 18">
                <a:extLst>
                  <a:ext uri="{FF2B5EF4-FFF2-40B4-BE49-F238E27FC236}">
                    <a16:creationId xmlns:a16="http://schemas.microsoft.com/office/drawing/2014/main" id="{102573C7-613B-437C-9E0F-295BE93D26F2}"/>
                  </a:ext>
                </a:extLst>
              </p:cNvPr>
              <p:cNvSpPr/>
              <p:nvPr/>
            </p:nvSpPr>
            <p:spPr>
              <a:xfrm>
                <a:off x="66182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0" name="平行四边形 19">
                <a:extLst>
                  <a:ext uri="{FF2B5EF4-FFF2-40B4-BE49-F238E27FC236}">
                    <a16:creationId xmlns:a16="http://schemas.microsoft.com/office/drawing/2014/main" id="{842913CC-E1EE-4592-8E0C-859BF00DBB07}"/>
                  </a:ext>
                </a:extLst>
              </p:cNvPr>
              <p:cNvSpPr/>
              <p:nvPr/>
            </p:nvSpPr>
            <p:spPr>
              <a:xfrm>
                <a:off x="67026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1" name="平行四边形 20">
                <a:extLst>
                  <a:ext uri="{FF2B5EF4-FFF2-40B4-BE49-F238E27FC236}">
                    <a16:creationId xmlns:a16="http://schemas.microsoft.com/office/drawing/2014/main" id="{0EDD9BAA-C876-45EC-9B00-2FBF470C66C8}"/>
                  </a:ext>
                </a:extLst>
              </p:cNvPr>
              <p:cNvSpPr/>
              <p:nvPr/>
            </p:nvSpPr>
            <p:spPr>
              <a:xfrm>
                <a:off x="6787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2" name="平行四边形 21">
                <a:extLst>
                  <a:ext uri="{FF2B5EF4-FFF2-40B4-BE49-F238E27FC236}">
                    <a16:creationId xmlns:a16="http://schemas.microsoft.com/office/drawing/2014/main" id="{20233A63-11E3-4573-ADA6-F21C51156976}"/>
                  </a:ext>
                </a:extLst>
              </p:cNvPr>
              <p:cNvSpPr/>
              <p:nvPr/>
            </p:nvSpPr>
            <p:spPr>
              <a:xfrm>
                <a:off x="6871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3" name="平行四边形 22">
                <a:extLst>
                  <a:ext uri="{FF2B5EF4-FFF2-40B4-BE49-F238E27FC236}">
                    <a16:creationId xmlns:a16="http://schemas.microsoft.com/office/drawing/2014/main" id="{6835189D-82C7-4617-8E79-C4DBD2693A0C}"/>
                  </a:ext>
                </a:extLst>
              </p:cNvPr>
              <p:cNvSpPr/>
              <p:nvPr/>
            </p:nvSpPr>
            <p:spPr>
              <a:xfrm>
                <a:off x="69558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4" name="平行四边形 23">
                <a:extLst>
                  <a:ext uri="{FF2B5EF4-FFF2-40B4-BE49-F238E27FC236}">
                    <a16:creationId xmlns:a16="http://schemas.microsoft.com/office/drawing/2014/main" id="{FFEC2F5C-B6EC-4877-8914-180AEBB8C180}"/>
                  </a:ext>
                </a:extLst>
              </p:cNvPr>
              <p:cNvSpPr/>
              <p:nvPr/>
            </p:nvSpPr>
            <p:spPr>
              <a:xfrm>
                <a:off x="70402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5" name="平行四边形 24">
                <a:extLst>
                  <a:ext uri="{FF2B5EF4-FFF2-40B4-BE49-F238E27FC236}">
                    <a16:creationId xmlns:a16="http://schemas.microsoft.com/office/drawing/2014/main" id="{46BB5C5E-29C7-4641-86CE-E51CA2922311}"/>
                  </a:ext>
                </a:extLst>
              </p:cNvPr>
              <p:cNvSpPr/>
              <p:nvPr/>
            </p:nvSpPr>
            <p:spPr>
              <a:xfrm>
                <a:off x="71246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6" name="平行四边形 25">
                <a:extLst>
                  <a:ext uri="{FF2B5EF4-FFF2-40B4-BE49-F238E27FC236}">
                    <a16:creationId xmlns:a16="http://schemas.microsoft.com/office/drawing/2014/main" id="{07149FBF-5CB2-460C-A1CE-DE865F620D2B}"/>
                  </a:ext>
                </a:extLst>
              </p:cNvPr>
              <p:cNvSpPr/>
              <p:nvPr/>
            </p:nvSpPr>
            <p:spPr>
              <a:xfrm>
                <a:off x="7209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7" name="平行四边形 26">
                <a:extLst>
                  <a:ext uri="{FF2B5EF4-FFF2-40B4-BE49-F238E27FC236}">
                    <a16:creationId xmlns:a16="http://schemas.microsoft.com/office/drawing/2014/main" id="{FF1B17FF-DFCD-4538-92A0-14D772A90C4B}"/>
                  </a:ext>
                </a:extLst>
              </p:cNvPr>
              <p:cNvSpPr/>
              <p:nvPr/>
            </p:nvSpPr>
            <p:spPr>
              <a:xfrm>
                <a:off x="7293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grpSp>
        <p:cxnSp>
          <p:nvCxnSpPr>
            <p:cNvPr id="16" name="直接连接符 15">
              <a:extLst>
                <a:ext uri="{FF2B5EF4-FFF2-40B4-BE49-F238E27FC236}">
                  <a16:creationId xmlns:a16="http://schemas.microsoft.com/office/drawing/2014/main" id="{67E0B8DB-45BE-4AC1-BF8C-4F8D02CECD5F}"/>
                </a:ext>
              </a:extLst>
            </p:cNvPr>
            <p:cNvCxnSpPr>
              <a:cxnSpLocks/>
            </p:cNvCxnSpPr>
            <p:nvPr/>
          </p:nvCxnSpPr>
          <p:spPr>
            <a:xfrm flipV="1">
              <a:off x="1029501" y="5572122"/>
              <a:ext cx="8953299" cy="22185"/>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FFFFFF"/>
                </a:solidFill>
                <a:latin typeface="ADAM.CG PRO" pitchFamily="2" charset="0"/>
                <a:ea typeface="华文楷体"/>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FFFFFF"/>
                </a:solidFill>
                <a:latin typeface="ADAM.CG PRO" pitchFamily="2" charset="0"/>
                <a:ea typeface="华文楷体"/>
              </a:endParaRPr>
            </a:p>
          </p:txBody>
        </p:sp>
      </p:grpSp>
      <p:sp>
        <p:nvSpPr>
          <p:cNvPr id="3" name="文本框 2">
            <a:extLst>
              <a:ext uri="{FF2B5EF4-FFF2-40B4-BE49-F238E27FC236}">
                <a16:creationId xmlns:a16="http://schemas.microsoft.com/office/drawing/2014/main" id="{2BB5A780-5FE7-3ADD-6058-CC8751DCDDE7}"/>
              </a:ext>
            </a:extLst>
          </p:cNvPr>
          <p:cNvSpPr txBox="1"/>
          <p:nvPr/>
        </p:nvSpPr>
        <p:spPr>
          <a:xfrm>
            <a:off x="5319836" y="964015"/>
            <a:ext cx="155232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dirty="0">
                <a:solidFill>
                  <a:srgbClr val="263D92"/>
                </a:solidFill>
                <a:latin typeface="Microsoft YaHei" panose="020B0503020204020204" pitchFamily="34" charset="-122"/>
                <a:ea typeface="Microsoft YaHei" panose="020B0503020204020204" pitchFamily="34" charset="-122"/>
              </a:rPr>
              <a:t>竞赛环境</a:t>
            </a:r>
            <a:endPar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endParaRPr>
          </a:p>
        </p:txBody>
      </p:sp>
      <p:sp>
        <p:nvSpPr>
          <p:cNvPr id="4" name="文本框 3">
            <a:extLst>
              <a:ext uri="{FF2B5EF4-FFF2-40B4-BE49-F238E27FC236}">
                <a16:creationId xmlns:a16="http://schemas.microsoft.com/office/drawing/2014/main" id="{EB9588AD-1AAB-D9A0-D27A-224BAA6157C7}"/>
              </a:ext>
            </a:extLst>
          </p:cNvPr>
          <p:cNvSpPr txBox="1"/>
          <p:nvPr/>
        </p:nvSpPr>
        <p:spPr>
          <a:xfrm>
            <a:off x="1219200" y="1878533"/>
            <a:ext cx="1895856" cy="535531"/>
          </a:xfrm>
          <a:prstGeom prst="rect">
            <a:avLst/>
          </a:prstGeom>
          <a:solidFill>
            <a:srgbClr val="E73A8E"/>
          </a:solidFill>
          <a:ln>
            <a:solidFill>
              <a:srgbClr val="E2F0D9"/>
            </a:solidFill>
          </a:ln>
          <a:effectLst>
            <a:outerShdw blurRad="50800" dist="38100" dir="5400000" sx="103000" sy="103000" algn="ctr" rotWithShape="0">
              <a:srgbClr val="000000">
                <a:alpha val="43137"/>
              </a:srgbClr>
            </a:outerShdw>
          </a:effectLst>
        </p:spPr>
        <p:txBody>
          <a:bodyPr wrap="square" rtlCol="0">
            <a:sp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altLang="zh-CN" sz="2160" b="0" i="0" u="none" strike="noStrike" kern="1200" cap="none" spc="0" normalizeH="0" baseline="0" noProof="1">
                <a:ln>
                  <a:noFill/>
                </a:ln>
                <a:solidFill>
                  <a:prstClr val="white"/>
                </a:solidFill>
                <a:effectLst/>
                <a:uLnTx/>
                <a:uFillTx/>
                <a:latin typeface="Microsoft YaHei" panose="020B0503020204020204" pitchFamily="34" charset="-122"/>
                <a:ea typeface="Microsoft YaHei" panose="020B0503020204020204" pitchFamily="34" charset="-122"/>
                <a:cs typeface="+mn-cs"/>
              </a:rPr>
              <a:t>01</a:t>
            </a:r>
            <a:r>
              <a:rPr kumimoji="0" lang="en-US" altLang="zh-CN" sz="2880" b="0" i="0" u="none" strike="noStrike" kern="1200" cap="none" spc="0" normalizeH="0" baseline="0" noProof="1">
                <a:ln>
                  <a:noFill/>
                </a:ln>
                <a:solidFill>
                  <a:prstClr val="white"/>
                </a:solidFill>
                <a:effectLst/>
                <a:uLnTx/>
                <a:uFillTx/>
                <a:latin typeface="Microsoft YaHei" panose="020B0503020204020204" pitchFamily="34" charset="-122"/>
                <a:ea typeface="Microsoft YaHei" panose="020B0503020204020204" pitchFamily="34" charset="-122"/>
                <a:cs typeface="+mn-cs"/>
              </a:rPr>
              <a:t> </a:t>
            </a:r>
            <a:r>
              <a:rPr kumimoji="0" lang="en-US" altLang="zh-CN" sz="2160" b="0" i="0" u="none" strike="noStrike" kern="1200" cap="none" spc="0" normalizeH="0" baseline="0" noProof="1">
                <a:ln>
                  <a:noFill/>
                </a:ln>
                <a:solidFill>
                  <a:prstClr val="white"/>
                </a:solidFill>
                <a:effectLst/>
                <a:uLnTx/>
                <a:uFillTx/>
                <a:latin typeface="Microsoft YaHei" panose="020B0503020204020204" pitchFamily="34" charset="-122"/>
                <a:ea typeface="Microsoft YaHei" panose="020B0503020204020204" pitchFamily="34" charset="-122"/>
                <a:cs typeface="+mn-cs"/>
              </a:rPr>
              <a:t>编程系统</a:t>
            </a:r>
          </a:p>
        </p:txBody>
      </p:sp>
      <p:sp>
        <p:nvSpPr>
          <p:cNvPr id="6" name="TextBox 86">
            <a:extLst>
              <a:ext uri="{FF2B5EF4-FFF2-40B4-BE49-F238E27FC236}">
                <a16:creationId xmlns:a16="http://schemas.microsoft.com/office/drawing/2014/main" id="{A389F1C8-AB1E-4D6D-C8F2-2A2D2978C8A2}"/>
              </a:ext>
            </a:extLst>
          </p:cNvPr>
          <p:cNvSpPr txBox="1"/>
          <p:nvPr/>
        </p:nvSpPr>
        <p:spPr>
          <a:xfrm>
            <a:off x="1194818" y="2569810"/>
            <a:ext cx="8239506" cy="483337"/>
          </a:xfrm>
          <a:prstGeom prst="rect">
            <a:avLst/>
          </a:prstGeom>
          <a:noFill/>
          <a:ln w="9525">
            <a:noFill/>
          </a:ln>
        </p:spPr>
        <p:txBody>
          <a:bodyPr wrap="square" anchor="t">
            <a:spAutoFit/>
          </a:bodyPr>
          <a:lstStyle/>
          <a:p>
            <a:pPr marL="0" marR="0" lvl="0" indent="0" algn="l" defTabSz="1097280" rtl="0" eaLnBrk="1" fontAlgn="auto" latinLnBrk="0" hangingPunct="1">
              <a:lnSpc>
                <a:spcPct val="150000"/>
              </a:lnSpc>
              <a:spcBef>
                <a:spcPts val="0"/>
              </a:spcBef>
              <a:spcAft>
                <a:spcPts val="0"/>
              </a:spcAft>
              <a:buClrTx/>
              <a:buSzTx/>
              <a:buFontTx/>
              <a:buNone/>
              <a:tabLst/>
              <a:defRPr/>
            </a:pPr>
            <a:r>
              <a:rPr kumimoji="0" lang="zh-CN" altLang="en-US" sz="1920" b="0" i="0" u="none" strike="noStrike" kern="1200" cap="none" spc="90" normalizeH="0" baseline="0" noProof="0" dirty="0">
                <a:ln>
                  <a:noFill/>
                </a:ln>
                <a:solidFill>
                  <a:prstClr val="black">
                    <a:lumMod val="75000"/>
                    <a:lumOff val="25000"/>
                  </a:prstClr>
                </a:solidFill>
                <a:effectLst/>
                <a:uLnTx/>
                <a:uFillTx/>
                <a:latin typeface="Microsoft YaHei Light" panose="020B0503020204020204" pitchFamily="34" charset="-122"/>
                <a:ea typeface="Microsoft YaHei Light" panose="020B0503020204020204" pitchFamily="34" charset="-122"/>
                <a:cs typeface="Lato Light" charset="0"/>
                <a:sym typeface="+mn-ea"/>
              </a:rPr>
              <a:t>Arduino IDE、Mixly 等能够完成竞赛的编程软件。</a:t>
            </a:r>
          </a:p>
        </p:txBody>
      </p:sp>
      <p:sp>
        <p:nvSpPr>
          <p:cNvPr id="7" name="文本框 6">
            <a:extLst>
              <a:ext uri="{FF2B5EF4-FFF2-40B4-BE49-F238E27FC236}">
                <a16:creationId xmlns:a16="http://schemas.microsoft.com/office/drawing/2014/main" id="{F399ADD5-AAE9-CFCA-AD21-52164CF75B8A}"/>
              </a:ext>
            </a:extLst>
          </p:cNvPr>
          <p:cNvSpPr txBox="1"/>
          <p:nvPr/>
        </p:nvSpPr>
        <p:spPr>
          <a:xfrm>
            <a:off x="1219202" y="3158051"/>
            <a:ext cx="1907286" cy="535531"/>
          </a:xfrm>
          <a:prstGeom prst="rect">
            <a:avLst/>
          </a:prstGeom>
          <a:solidFill>
            <a:srgbClr val="253D92"/>
          </a:solidFill>
          <a:ln>
            <a:solidFill>
              <a:srgbClr val="E2F0D9"/>
            </a:solidFill>
          </a:ln>
          <a:effectLst>
            <a:outerShdw blurRad="50800" dist="38100" dir="5400000" sx="103000" sy="103000" algn="ctr" rotWithShape="0">
              <a:srgbClr val="000000">
                <a:alpha val="43137"/>
              </a:srgbClr>
            </a:outerShdw>
          </a:effectLst>
        </p:spPr>
        <p:txBody>
          <a:bodyPr wrap="square" rtlCol="0">
            <a:spAutoFit/>
          </a:bodyPr>
          <a:lstStyle/>
          <a:p>
            <a:pPr marL="0" marR="0" lvl="0" indent="0" algn="ctr" defTabSz="1097280" rtl="0" eaLnBrk="1" fontAlgn="auto" latinLnBrk="0" hangingPunct="1">
              <a:lnSpc>
                <a:spcPct val="100000"/>
              </a:lnSpc>
              <a:spcBef>
                <a:spcPts val="0"/>
              </a:spcBef>
              <a:spcAft>
                <a:spcPts val="0"/>
              </a:spcAft>
              <a:buClrTx/>
              <a:buSzTx/>
              <a:buFontTx/>
              <a:buNone/>
              <a:tabLst/>
              <a:defRPr/>
            </a:pPr>
            <a:r>
              <a:rPr kumimoji="0" lang="en-US" altLang="zh-CN" sz="2160" b="0" i="0" u="none" strike="noStrike" kern="1200" cap="none" spc="0" normalizeH="0" baseline="0" noProof="1">
                <a:ln>
                  <a:noFill/>
                </a:ln>
                <a:solidFill>
                  <a:prstClr val="white"/>
                </a:solidFill>
                <a:effectLst/>
                <a:uLnTx/>
                <a:uFillTx/>
                <a:latin typeface="Microsoft YaHei" panose="020B0503020204020204" pitchFamily="34" charset="-122"/>
                <a:ea typeface="Microsoft YaHei" panose="020B0503020204020204" pitchFamily="34" charset="-122"/>
                <a:cs typeface="+mn-cs"/>
              </a:rPr>
              <a:t>02</a:t>
            </a:r>
            <a:r>
              <a:rPr kumimoji="0" lang="en-US" altLang="zh-CN" sz="2880" b="0" i="0" u="none" strike="noStrike" kern="1200" cap="none" spc="0" normalizeH="0" baseline="0" noProof="1">
                <a:ln>
                  <a:noFill/>
                </a:ln>
                <a:solidFill>
                  <a:prstClr val="white"/>
                </a:solidFill>
                <a:effectLst/>
                <a:uLnTx/>
                <a:uFillTx/>
                <a:latin typeface="Microsoft YaHei" panose="020B0503020204020204" pitchFamily="34" charset="-122"/>
                <a:ea typeface="Microsoft YaHei" panose="020B0503020204020204" pitchFamily="34" charset="-122"/>
                <a:cs typeface="+mn-cs"/>
              </a:rPr>
              <a:t> </a:t>
            </a:r>
            <a:r>
              <a:rPr kumimoji="0" lang="en-US" altLang="zh-CN" sz="2160" b="0" i="0" u="none" strike="noStrike" kern="1200" cap="none" spc="0" normalizeH="0" baseline="0" noProof="1">
                <a:ln>
                  <a:noFill/>
                </a:ln>
                <a:solidFill>
                  <a:prstClr val="white"/>
                </a:solidFill>
                <a:effectLst/>
                <a:uLnTx/>
                <a:uFillTx/>
                <a:latin typeface="Microsoft YaHei" panose="020B0503020204020204" pitchFamily="34" charset="-122"/>
                <a:ea typeface="Microsoft YaHei" panose="020B0503020204020204" pitchFamily="34" charset="-122"/>
                <a:cs typeface="+mn-cs"/>
              </a:rPr>
              <a:t>编程电脑</a:t>
            </a:r>
          </a:p>
        </p:txBody>
      </p:sp>
      <p:sp>
        <p:nvSpPr>
          <p:cNvPr id="8" name="TextBox 86">
            <a:extLst>
              <a:ext uri="{FF2B5EF4-FFF2-40B4-BE49-F238E27FC236}">
                <a16:creationId xmlns:a16="http://schemas.microsoft.com/office/drawing/2014/main" id="{52399C0B-364B-E45E-B61C-686D06B3B346}"/>
              </a:ext>
            </a:extLst>
          </p:cNvPr>
          <p:cNvSpPr txBox="1"/>
          <p:nvPr/>
        </p:nvSpPr>
        <p:spPr>
          <a:xfrm>
            <a:off x="1194818" y="3857710"/>
            <a:ext cx="10948414" cy="483337"/>
          </a:xfrm>
          <a:prstGeom prst="rect">
            <a:avLst/>
          </a:prstGeom>
          <a:noFill/>
          <a:ln w="9525">
            <a:noFill/>
          </a:ln>
        </p:spPr>
        <p:txBody>
          <a:bodyPr wrap="square" anchor="t">
            <a:spAutoFit/>
          </a:bodyPr>
          <a:lstStyle/>
          <a:p>
            <a:pPr marL="0" marR="0" lvl="0" indent="0" algn="l" defTabSz="1097280" rtl="0" eaLnBrk="1" fontAlgn="auto" latinLnBrk="0" hangingPunct="1">
              <a:lnSpc>
                <a:spcPct val="150000"/>
              </a:lnSpc>
              <a:spcBef>
                <a:spcPts val="0"/>
              </a:spcBef>
              <a:spcAft>
                <a:spcPts val="0"/>
              </a:spcAft>
              <a:buClrTx/>
              <a:buSzTx/>
              <a:buFontTx/>
              <a:buNone/>
              <a:tabLst/>
              <a:defRPr/>
            </a:pPr>
            <a:r>
              <a:rPr kumimoji="0" lang="zh-CN" altLang="en-US" sz="1920" b="0" i="0" u="none" strike="noStrike" kern="1200" cap="none" spc="90" normalizeH="0" baseline="0" noProof="0" dirty="0">
                <a:ln>
                  <a:noFill/>
                </a:ln>
                <a:solidFill>
                  <a:prstClr val="black">
                    <a:lumMod val="75000"/>
                    <a:lumOff val="25000"/>
                  </a:prstClr>
                </a:solidFill>
                <a:effectLst/>
                <a:uLnTx/>
                <a:uFillTx/>
                <a:latin typeface="Microsoft YaHei Light" panose="020B0503020204020204" pitchFamily="34" charset="-122"/>
                <a:ea typeface="Microsoft YaHei Light" panose="020B0503020204020204" pitchFamily="34" charset="-122"/>
                <a:cs typeface="Lato Light" charset="0"/>
                <a:sym typeface="+mn-ea"/>
              </a:rPr>
              <a:t>参赛选手自带竞赛用笔记本电脑，并保证比赛时笔记本电脑电量充足（可自备移动充电设备）。</a:t>
            </a:r>
          </a:p>
        </p:txBody>
      </p:sp>
      <p:sp>
        <p:nvSpPr>
          <p:cNvPr id="9" name="文本框 8">
            <a:extLst>
              <a:ext uri="{FF2B5EF4-FFF2-40B4-BE49-F238E27FC236}">
                <a16:creationId xmlns:a16="http://schemas.microsoft.com/office/drawing/2014/main" id="{9665D832-C838-CDEF-B842-B711E51A549B}"/>
              </a:ext>
            </a:extLst>
          </p:cNvPr>
          <p:cNvSpPr txBox="1"/>
          <p:nvPr/>
        </p:nvSpPr>
        <p:spPr>
          <a:xfrm>
            <a:off x="1219200" y="4584643"/>
            <a:ext cx="1895856" cy="535531"/>
          </a:xfrm>
          <a:prstGeom prst="rect">
            <a:avLst/>
          </a:prstGeom>
          <a:solidFill>
            <a:srgbClr val="E73A8E"/>
          </a:solidFill>
          <a:ln>
            <a:solidFill>
              <a:srgbClr val="E2F0D9"/>
            </a:solidFill>
          </a:ln>
          <a:effectLst>
            <a:outerShdw blurRad="50800" dist="38100" dir="5400000" sx="103000" sy="103000" algn="ctr" rotWithShape="0">
              <a:srgbClr val="000000">
                <a:alpha val="43137"/>
              </a:srgbClr>
            </a:outerShdw>
          </a:effectLst>
        </p:spPr>
        <p:txBody>
          <a:bodyPr wrap="square" rtlCol="0">
            <a:spAutoFit/>
          </a:bodyPr>
          <a:lstStyle/>
          <a:p>
            <a:pPr marL="0" marR="0" lvl="0" indent="0" algn="l" defTabSz="1097280" rtl="0" eaLnBrk="1" fontAlgn="auto" latinLnBrk="0" hangingPunct="1">
              <a:lnSpc>
                <a:spcPct val="100000"/>
              </a:lnSpc>
              <a:spcBef>
                <a:spcPts val="0"/>
              </a:spcBef>
              <a:spcAft>
                <a:spcPts val="0"/>
              </a:spcAft>
              <a:buClrTx/>
              <a:buSzTx/>
              <a:buFontTx/>
              <a:buNone/>
              <a:tabLst/>
              <a:defRPr/>
            </a:pPr>
            <a:r>
              <a:rPr kumimoji="0" lang="en-US" altLang="zh-CN" sz="2160" b="0" i="0" u="none" strike="noStrike" kern="1200" cap="none" spc="0" normalizeH="0" baseline="0" noProof="1">
                <a:ln>
                  <a:noFill/>
                </a:ln>
                <a:solidFill>
                  <a:prstClr val="white"/>
                </a:solidFill>
                <a:effectLst/>
                <a:uLnTx/>
                <a:uFillTx/>
                <a:latin typeface="Microsoft YaHei" panose="020B0503020204020204" pitchFamily="34" charset="-122"/>
                <a:ea typeface="Microsoft YaHei" panose="020B0503020204020204" pitchFamily="34" charset="-122"/>
                <a:cs typeface="+mn-cs"/>
              </a:rPr>
              <a:t>03</a:t>
            </a:r>
            <a:r>
              <a:rPr kumimoji="0" lang="en-US" altLang="zh-CN" sz="2880" b="0" i="0" u="none" strike="noStrike" kern="1200" cap="none" spc="0" normalizeH="0" baseline="0" noProof="1">
                <a:ln>
                  <a:noFill/>
                </a:ln>
                <a:solidFill>
                  <a:prstClr val="white"/>
                </a:solidFill>
                <a:effectLst/>
                <a:uLnTx/>
                <a:uFillTx/>
                <a:latin typeface="Microsoft YaHei" panose="020B0503020204020204" pitchFamily="34" charset="-122"/>
                <a:ea typeface="Microsoft YaHei" panose="020B0503020204020204" pitchFamily="34" charset="-122"/>
                <a:cs typeface="+mn-cs"/>
              </a:rPr>
              <a:t> </a:t>
            </a:r>
            <a:r>
              <a:rPr kumimoji="0" lang="en-US" altLang="zh-CN" sz="2160" b="0" i="0" u="none" strike="noStrike" kern="1200" cap="none" spc="0" normalizeH="0" baseline="0" noProof="1">
                <a:ln>
                  <a:noFill/>
                </a:ln>
                <a:solidFill>
                  <a:prstClr val="white"/>
                </a:solidFill>
                <a:effectLst/>
                <a:uLnTx/>
                <a:uFillTx/>
                <a:latin typeface="Microsoft YaHei" panose="020B0503020204020204" pitchFamily="34" charset="-122"/>
                <a:ea typeface="Microsoft YaHei" panose="020B0503020204020204" pitchFamily="34" charset="-122"/>
                <a:cs typeface="+mn-cs"/>
              </a:rPr>
              <a:t>禁带设备</a:t>
            </a:r>
          </a:p>
        </p:txBody>
      </p:sp>
      <p:sp>
        <p:nvSpPr>
          <p:cNvPr id="10" name="TextBox 86">
            <a:extLst>
              <a:ext uri="{FF2B5EF4-FFF2-40B4-BE49-F238E27FC236}">
                <a16:creationId xmlns:a16="http://schemas.microsoft.com/office/drawing/2014/main" id="{60D35283-C03D-14ED-4C99-7C0A7EADA69A}"/>
              </a:ext>
            </a:extLst>
          </p:cNvPr>
          <p:cNvSpPr txBox="1"/>
          <p:nvPr/>
        </p:nvSpPr>
        <p:spPr>
          <a:xfrm>
            <a:off x="1194818" y="5275920"/>
            <a:ext cx="8239506" cy="485261"/>
          </a:xfrm>
          <a:prstGeom prst="rect">
            <a:avLst/>
          </a:prstGeom>
          <a:noFill/>
          <a:ln w="9525">
            <a:noFill/>
          </a:ln>
        </p:spPr>
        <p:txBody>
          <a:bodyPr wrap="square" anchor="t">
            <a:spAutoFit/>
          </a:bodyPr>
          <a:lstStyle/>
          <a:p>
            <a:pPr marL="0" marR="0" lvl="0" indent="0" algn="l" defTabSz="1097280" rtl="0" eaLnBrk="1" fontAlgn="auto" latinLnBrk="0" hangingPunct="1">
              <a:lnSpc>
                <a:spcPct val="150000"/>
              </a:lnSpc>
              <a:spcBef>
                <a:spcPts val="0"/>
              </a:spcBef>
              <a:spcAft>
                <a:spcPts val="0"/>
              </a:spcAft>
              <a:buClrTx/>
              <a:buSzTx/>
              <a:buFontTx/>
              <a:buNone/>
              <a:tabLst/>
              <a:defRPr/>
            </a:pPr>
            <a:r>
              <a:rPr kumimoji="0" lang="zh-CN" altLang="en-US" sz="1920" b="0" i="0" u="none" strike="noStrike" kern="1200" cap="none" spc="90" normalizeH="0" baseline="0" noProof="0" dirty="0">
                <a:ln>
                  <a:noFill/>
                </a:ln>
                <a:solidFill>
                  <a:prstClr val="black">
                    <a:lumMod val="75000"/>
                    <a:lumOff val="25000"/>
                  </a:prstClr>
                </a:solidFill>
                <a:effectLst/>
                <a:uLnTx/>
                <a:uFillTx/>
                <a:latin typeface="Microsoft YaHei Light" panose="020B0503020204020204" pitchFamily="34" charset="-122"/>
                <a:ea typeface="Microsoft YaHei Light" panose="020B0503020204020204" pitchFamily="34" charset="-122"/>
                <a:cs typeface="Lato Light" charset="0"/>
                <a:sym typeface="+mn-ea"/>
              </a:rPr>
              <a:t>手机、U 盘、对讲机等。</a:t>
            </a:r>
          </a:p>
        </p:txBody>
      </p:sp>
      <p:pic>
        <p:nvPicPr>
          <p:cNvPr id="11" name="图片 10">
            <a:extLst>
              <a:ext uri="{FF2B5EF4-FFF2-40B4-BE49-F238E27FC236}">
                <a16:creationId xmlns:a16="http://schemas.microsoft.com/office/drawing/2014/main" id="{028813F3-D5A2-B7D1-FAB9-190572E9CC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12" name="文本框 11">
            <a:extLst>
              <a:ext uri="{FF2B5EF4-FFF2-40B4-BE49-F238E27FC236}">
                <a16:creationId xmlns:a16="http://schemas.microsoft.com/office/drawing/2014/main" id="{0F968CD8-C9A6-3FBF-B34F-8B89106E222C}"/>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4246863636"/>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78">
            <a:extLst>
              <a:ext uri="{FF2B5EF4-FFF2-40B4-BE49-F238E27FC236}">
                <a16:creationId xmlns:a16="http://schemas.microsoft.com/office/drawing/2014/main" id="{AABE9E7F-DE17-49F8-B8D6-5ECFCC775356}"/>
              </a:ext>
            </a:extLst>
          </p:cNvPr>
          <p:cNvGrpSpPr/>
          <p:nvPr/>
        </p:nvGrpSpPr>
        <p:grpSpPr>
          <a:xfrm>
            <a:off x="1763557" y="6943871"/>
            <a:ext cx="7696265" cy="26141"/>
            <a:chOff x="1029501" y="5565335"/>
            <a:chExt cx="10945799" cy="37179"/>
          </a:xfrm>
        </p:grpSpPr>
        <p:cxnSp>
          <p:nvCxnSpPr>
            <p:cNvPr id="14" name="直接连接符 13">
              <a:extLst>
                <a:ext uri="{FF2B5EF4-FFF2-40B4-BE49-F238E27FC236}">
                  <a16:creationId xmlns:a16="http://schemas.microsoft.com/office/drawing/2014/main" id="{9142E09F-8AA9-4BB0-BB17-B43AE38A1D74}"/>
                </a:ext>
              </a:extLst>
            </p:cNvPr>
            <p:cNvCxnSpPr>
              <a:cxnSpLocks/>
            </p:cNvCxnSpPr>
            <p:nvPr/>
          </p:nvCxnSpPr>
          <p:spPr>
            <a:xfrm flipH="1">
              <a:off x="10342495" y="5583925"/>
              <a:ext cx="1632805" cy="0"/>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nvGrpSpPr>
            <p:cNvPr id="5" name="组合 14">
              <a:extLst>
                <a:ext uri="{FF2B5EF4-FFF2-40B4-BE49-F238E27FC236}">
                  <a16:creationId xmlns:a16="http://schemas.microsoft.com/office/drawing/2014/main" id="{F8BBDFB7-73E1-49EE-8159-09AFB87929D1}"/>
                </a:ext>
              </a:extLst>
            </p:cNvPr>
            <p:cNvGrpSpPr/>
            <p:nvPr/>
          </p:nvGrpSpPr>
          <p:grpSpPr>
            <a:xfrm>
              <a:off x="10316496" y="5565335"/>
              <a:ext cx="483326" cy="37179"/>
              <a:chOff x="6449441" y="3851910"/>
              <a:chExt cx="908162" cy="61520"/>
            </a:xfrm>
            <a:solidFill>
              <a:srgbClr val="193169"/>
            </a:solidFill>
          </p:grpSpPr>
          <p:sp>
            <p:nvSpPr>
              <p:cNvPr id="17" name="平行四边形 16">
                <a:extLst>
                  <a:ext uri="{FF2B5EF4-FFF2-40B4-BE49-F238E27FC236}">
                    <a16:creationId xmlns:a16="http://schemas.microsoft.com/office/drawing/2014/main" id="{D7F6DA6E-1144-411D-9219-11C8423338E1}"/>
                  </a:ext>
                </a:extLst>
              </p:cNvPr>
              <p:cNvSpPr/>
              <p:nvPr/>
            </p:nvSpPr>
            <p:spPr>
              <a:xfrm>
                <a:off x="64494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8" name="平行四边形 17">
                <a:extLst>
                  <a:ext uri="{FF2B5EF4-FFF2-40B4-BE49-F238E27FC236}">
                    <a16:creationId xmlns:a16="http://schemas.microsoft.com/office/drawing/2014/main" id="{A83F8EDD-F056-4269-AC92-8D60989B3854}"/>
                  </a:ext>
                </a:extLst>
              </p:cNvPr>
              <p:cNvSpPr/>
              <p:nvPr/>
            </p:nvSpPr>
            <p:spPr>
              <a:xfrm>
                <a:off x="65338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9" name="平行四边形 18">
                <a:extLst>
                  <a:ext uri="{FF2B5EF4-FFF2-40B4-BE49-F238E27FC236}">
                    <a16:creationId xmlns:a16="http://schemas.microsoft.com/office/drawing/2014/main" id="{102573C7-613B-437C-9E0F-295BE93D26F2}"/>
                  </a:ext>
                </a:extLst>
              </p:cNvPr>
              <p:cNvSpPr/>
              <p:nvPr/>
            </p:nvSpPr>
            <p:spPr>
              <a:xfrm>
                <a:off x="66182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0" name="平行四边形 19">
                <a:extLst>
                  <a:ext uri="{FF2B5EF4-FFF2-40B4-BE49-F238E27FC236}">
                    <a16:creationId xmlns:a16="http://schemas.microsoft.com/office/drawing/2014/main" id="{842913CC-E1EE-4592-8E0C-859BF00DBB07}"/>
                  </a:ext>
                </a:extLst>
              </p:cNvPr>
              <p:cNvSpPr/>
              <p:nvPr/>
            </p:nvSpPr>
            <p:spPr>
              <a:xfrm>
                <a:off x="67026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1" name="平行四边形 20">
                <a:extLst>
                  <a:ext uri="{FF2B5EF4-FFF2-40B4-BE49-F238E27FC236}">
                    <a16:creationId xmlns:a16="http://schemas.microsoft.com/office/drawing/2014/main" id="{0EDD9BAA-C876-45EC-9B00-2FBF470C66C8}"/>
                  </a:ext>
                </a:extLst>
              </p:cNvPr>
              <p:cNvSpPr/>
              <p:nvPr/>
            </p:nvSpPr>
            <p:spPr>
              <a:xfrm>
                <a:off x="6787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2" name="平行四边形 21">
                <a:extLst>
                  <a:ext uri="{FF2B5EF4-FFF2-40B4-BE49-F238E27FC236}">
                    <a16:creationId xmlns:a16="http://schemas.microsoft.com/office/drawing/2014/main" id="{20233A63-11E3-4573-ADA6-F21C51156976}"/>
                  </a:ext>
                </a:extLst>
              </p:cNvPr>
              <p:cNvSpPr/>
              <p:nvPr/>
            </p:nvSpPr>
            <p:spPr>
              <a:xfrm>
                <a:off x="6871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3" name="平行四边形 22">
                <a:extLst>
                  <a:ext uri="{FF2B5EF4-FFF2-40B4-BE49-F238E27FC236}">
                    <a16:creationId xmlns:a16="http://schemas.microsoft.com/office/drawing/2014/main" id="{6835189D-82C7-4617-8E79-C4DBD2693A0C}"/>
                  </a:ext>
                </a:extLst>
              </p:cNvPr>
              <p:cNvSpPr/>
              <p:nvPr/>
            </p:nvSpPr>
            <p:spPr>
              <a:xfrm>
                <a:off x="69558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4" name="平行四边形 23">
                <a:extLst>
                  <a:ext uri="{FF2B5EF4-FFF2-40B4-BE49-F238E27FC236}">
                    <a16:creationId xmlns:a16="http://schemas.microsoft.com/office/drawing/2014/main" id="{FFEC2F5C-B6EC-4877-8914-180AEBB8C180}"/>
                  </a:ext>
                </a:extLst>
              </p:cNvPr>
              <p:cNvSpPr/>
              <p:nvPr/>
            </p:nvSpPr>
            <p:spPr>
              <a:xfrm>
                <a:off x="70402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5" name="平行四边形 24">
                <a:extLst>
                  <a:ext uri="{FF2B5EF4-FFF2-40B4-BE49-F238E27FC236}">
                    <a16:creationId xmlns:a16="http://schemas.microsoft.com/office/drawing/2014/main" id="{46BB5C5E-29C7-4641-86CE-E51CA2922311}"/>
                  </a:ext>
                </a:extLst>
              </p:cNvPr>
              <p:cNvSpPr/>
              <p:nvPr/>
            </p:nvSpPr>
            <p:spPr>
              <a:xfrm>
                <a:off x="71246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6" name="平行四边形 25">
                <a:extLst>
                  <a:ext uri="{FF2B5EF4-FFF2-40B4-BE49-F238E27FC236}">
                    <a16:creationId xmlns:a16="http://schemas.microsoft.com/office/drawing/2014/main" id="{07149FBF-5CB2-460C-A1CE-DE865F620D2B}"/>
                  </a:ext>
                </a:extLst>
              </p:cNvPr>
              <p:cNvSpPr/>
              <p:nvPr/>
            </p:nvSpPr>
            <p:spPr>
              <a:xfrm>
                <a:off x="7209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7" name="平行四边形 26">
                <a:extLst>
                  <a:ext uri="{FF2B5EF4-FFF2-40B4-BE49-F238E27FC236}">
                    <a16:creationId xmlns:a16="http://schemas.microsoft.com/office/drawing/2014/main" id="{FF1B17FF-DFCD-4538-92A0-14D772A90C4B}"/>
                  </a:ext>
                </a:extLst>
              </p:cNvPr>
              <p:cNvSpPr/>
              <p:nvPr/>
            </p:nvSpPr>
            <p:spPr>
              <a:xfrm>
                <a:off x="7293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grpSp>
        <p:cxnSp>
          <p:nvCxnSpPr>
            <p:cNvPr id="16" name="直接连接符 15">
              <a:extLst>
                <a:ext uri="{FF2B5EF4-FFF2-40B4-BE49-F238E27FC236}">
                  <a16:creationId xmlns:a16="http://schemas.microsoft.com/office/drawing/2014/main" id="{67E0B8DB-45BE-4AC1-BF8C-4F8D02CECD5F}"/>
                </a:ext>
              </a:extLst>
            </p:cNvPr>
            <p:cNvCxnSpPr>
              <a:cxnSpLocks/>
            </p:cNvCxnSpPr>
            <p:nvPr/>
          </p:nvCxnSpPr>
          <p:spPr>
            <a:xfrm flipV="1">
              <a:off x="1029501" y="5572122"/>
              <a:ext cx="8953299" cy="22185"/>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FFFFFF"/>
                </a:solidFill>
                <a:latin typeface="ADAM.CG PRO" pitchFamily="2" charset="0"/>
                <a:ea typeface="华文楷体"/>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FFFFFF"/>
                </a:solidFill>
                <a:latin typeface="ADAM.CG PRO" pitchFamily="2" charset="0"/>
                <a:ea typeface="华文楷体"/>
              </a:endParaRPr>
            </a:p>
          </p:txBody>
        </p:sp>
      </p:grpSp>
      <p:sp>
        <p:nvSpPr>
          <p:cNvPr id="3" name="文本框 2">
            <a:extLst>
              <a:ext uri="{FF2B5EF4-FFF2-40B4-BE49-F238E27FC236}">
                <a16:creationId xmlns:a16="http://schemas.microsoft.com/office/drawing/2014/main" id="{2BB5A780-5FE7-3ADD-6058-CC8751DCDDE7}"/>
              </a:ext>
            </a:extLst>
          </p:cNvPr>
          <p:cNvSpPr txBox="1"/>
          <p:nvPr/>
        </p:nvSpPr>
        <p:spPr>
          <a:xfrm>
            <a:off x="5207541" y="964015"/>
            <a:ext cx="2396417"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机器人要求</a:t>
            </a:r>
          </a:p>
        </p:txBody>
      </p:sp>
      <p:sp>
        <p:nvSpPr>
          <p:cNvPr id="11" name="文本框 10">
            <a:extLst>
              <a:ext uri="{FF2B5EF4-FFF2-40B4-BE49-F238E27FC236}">
                <a16:creationId xmlns:a16="http://schemas.microsoft.com/office/drawing/2014/main" id="{C99938FB-85AE-3256-FF79-47EA3432D513}"/>
              </a:ext>
            </a:extLst>
          </p:cNvPr>
          <p:cNvSpPr txBox="1"/>
          <p:nvPr/>
        </p:nvSpPr>
        <p:spPr>
          <a:xfrm>
            <a:off x="558772" y="1466229"/>
            <a:ext cx="10904220" cy="4442563"/>
          </a:xfrm>
          <a:prstGeom prst="rect">
            <a:avLst/>
          </a:prstGeom>
          <a:noFill/>
        </p:spPr>
        <p:txBody>
          <a:bodyPr wrap="square" rtlCol="0">
            <a:spAutoFit/>
          </a:bodyPr>
          <a:lstStyle/>
          <a:p>
            <a:pPr indent="355600" algn="just">
              <a:lnSpc>
                <a:spcPct val="200000"/>
              </a:lnSpc>
            </a:pPr>
            <a:r>
              <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1.为保证比赛公平公正智能车模型需搭载各类电子元器件辅助自动驾驶。智能车模型规格限制如下: </a:t>
            </a:r>
          </a:p>
          <a:p>
            <a:pPr indent="355600" algn="just">
              <a:lnSpc>
                <a:spcPct val="200000"/>
              </a:lnSpc>
            </a:pPr>
            <a:r>
              <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1)</a:t>
            </a:r>
            <a:r>
              <a:rPr altLang="zh-CN" kern="100" dirty="0" err="1">
                <a:effectLst/>
                <a:latin typeface="Microsoft YaHei Light" panose="020B0503020204020204" pitchFamily="34" charset="-122"/>
                <a:ea typeface="Microsoft YaHei Light" panose="020B0503020204020204" pitchFamily="34" charset="-122"/>
                <a:cs typeface="宋体" panose="02010600030101010101" pitchFamily="2" charset="-122"/>
              </a:rPr>
              <a:t>尺寸</a:t>
            </a:r>
            <a:r>
              <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a:t>
            </a:r>
            <a:r>
              <a:rPr lang="zh-CN" altLang="en-US" kern="100" dirty="0">
                <a:effectLst/>
                <a:latin typeface="Microsoft YaHei Light" panose="020B0503020204020204" pitchFamily="34" charset="-122"/>
                <a:ea typeface="Microsoft YaHei Light" panose="020B0503020204020204" pitchFamily="34" charset="-122"/>
                <a:cs typeface="宋体" panose="02010600030101010101" pitchFamily="2" charset="-122"/>
              </a:rPr>
              <a:t>在起始位置的垂直投影最大尺寸为</a:t>
            </a:r>
            <a:r>
              <a:rPr lang="en-US"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35cm×20m</a:t>
            </a:r>
            <a:r>
              <a:rPr lang="zh-CN" altLang="en-US" kern="100" dirty="0">
                <a:effectLst/>
                <a:latin typeface="Microsoft YaHei Light" panose="020B0503020204020204" pitchFamily="34" charset="-122"/>
                <a:ea typeface="Microsoft YaHei Light" panose="020B0503020204020204" pitchFamily="34" charset="-122"/>
                <a:cs typeface="宋体" panose="02010600030101010101" pitchFamily="2" charset="-122"/>
              </a:rPr>
              <a:t>（长</a:t>
            </a:r>
            <a:r>
              <a:rPr lang="en-US"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a:t>
            </a:r>
            <a:r>
              <a:rPr lang="zh-CN" altLang="en-US" kern="100" dirty="0">
                <a:effectLst/>
                <a:latin typeface="Microsoft YaHei Light" panose="020B0503020204020204" pitchFamily="34" charset="-122"/>
                <a:ea typeface="Microsoft YaHei Light" panose="020B0503020204020204" pitchFamily="34" charset="-122"/>
                <a:cs typeface="宋体" panose="02010600030101010101" pitchFamily="2" charset="-122"/>
              </a:rPr>
              <a:t>宽）</a:t>
            </a:r>
            <a:r>
              <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a:t>
            </a:r>
          </a:p>
          <a:p>
            <a:pPr indent="355600" algn="just">
              <a:lnSpc>
                <a:spcPct val="200000"/>
              </a:lnSpc>
            </a:pPr>
            <a:r>
              <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2)轮胎尺寸：50mm＜直径＜70mm。</a:t>
            </a:r>
          </a:p>
          <a:p>
            <a:pPr indent="355600" algn="just">
              <a:lnSpc>
                <a:spcPct val="200000"/>
              </a:lnSpc>
            </a:pPr>
            <a:r>
              <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3)结构：智能车模型需为4车轮结构，智能车模型内部需搭载各类传感器、控制板以及4个直流减速电机，</a:t>
            </a:r>
            <a:endParaRPr lang="en-US"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just">
              <a:lnSpc>
                <a:spcPct val="200000"/>
              </a:lnSpc>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altLang="zh-CN" kern="100" dirty="0" err="1">
                <a:effectLst/>
                <a:latin typeface="Microsoft YaHei Light" panose="020B0503020204020204" pitchFamily="34" charset="-122"/>
                <a:ea typeface="Microsoft YaHei Light" panose="020B0503020204020204" pitchFamily="34" charset="-122"/>
                <a:cs typeface="宋体" panose="02010600030101010101" pitchFamily="2" charset="-122"/>
              </a:rPr>
              <a:t>实际布局可自行设计</a:t>
            </a:r>
            <a:r>
              <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a:t>
            </a:r>
          </a:p>
          <a:p>
            <a:pPr indent="355600" algn="just">
              <a:lnSpc>
                <a:spcPct val="200000"/>
              </a:lnSpc>
            </a:pPr>
            <a:r>
              <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4)主板：可采用Arduino Uno、Arduino Nano、Arduino Pro Mini、Arduino Mega2560或其兼容款作</a:t>
            </a:r>
            <a:endParaRPr lang="en-US"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indent="355600" algn="just">
              <a:lnSpc>
                <a:spcPct val="200000"/>
              </a:lnSpc>
            </a:pP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altLang="zh-CN" kern="100" dirty="0" err="1">
                <a:effectLst/>
                <a:latin typeface="Microsoft YaHei Light" panose="020B0503020204020204" pitchFamily="34" charset="-122"/>
                <a:ea typeface="Microsoft YaHei Light" panose="020B0503020204020204" pitchFamily="34" charset="-122"/>
                <a:cs typeface="宋体" panose="02010600030101010101" pitchFamily="2" charset="-122"/>
              </a:rPr>
              <a:t>为智能车模型中唯一可编程控制器件</a:t>
            </a:r>
            <a:r>
              <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 </a:t>
            </a:r>
          </a:p>
          <a:p>
            <a:pPr indent="355600" algn="just">
              <a:lnSpc>
                <a:spcPct val="200000"/>
              </a:lnSpc>
            </a:pPr>
            <a:r>
              <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5)电源：每台智能车必须自带独立电池，不得连接外部电源，电池电压≤15V</a:t>
            </a:r>
            <a:r>
              <a:rPr lang="zh-CN" altLang="en-US" kern="100" dirty="0">
                <a:latin typeface="Microsoft YaHei Light" panose="020B0503020204020204" pitchFamily="34" charset="-122"/>
                <a:ea typeface="Microsoft YaHei Light" panose="020B0503020204020204" pitchFamily="34" charset="-122"/>
                <a:cs typeface="宋体" panose="02010600030101010101" pitchFamily="2" charset="-122"/>
              </a:rPr>
              <a:t>，  </a:t>
            </a:r>
            <a:r>
              <a:rPr altLang="zh-CN" kern="100" dirty="0" err="1">
                <a:effectLst/>
                <a:latin typeface="Microsoft YaHei Light" panose="020B0503020204020204" pitchFamily="34" charset="-122"/>
                <a:ea typeface="Microsoft YaHei Light" panose="020B0503020204020204" pitchFamily="34" charset="-122"/>
                <a:cs typeface="宋体" panose="02010600030101010101" pitchFamily="2" charset="-122"/>
              </a:rPr>
              <a:t>不得使用升压电路</a:t>
            </a:r>
            <a:r>
              <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rPr>
              <a:t>。</a:t>
            </a:r>
          </a:p>
        </p:txBody>
      </p:sp>
      <p:pic>
        <p:nvPicPr>
          <p:cNvPr id="4" name="图片 3">
            <a:extLst>
              <a:ext uri="{FF2B5EF4-FFF2-40B4-BE49-F238E27FC236}">
                <a16:creationId xmlns:a16="http://schemas.microsoft.com/office/drawing/2014/main" id="{998082D2-55C6-40DA-168B-8D5CB79D49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6" name="文本框 5">
            <a:extLst>
              <a:ext uri="{FF2B5EF4-FFF2-40B4-BE49-F238E27FC236}">
                <a16:creationId xmlns:a16="http://schemas.microsoft.com/office/drawing/2014/main" id="{ACF218C7-59D6-0961-563C-97B384024E5E}"/>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3342432842"/>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78">
            <a:extLst>
              <a:ext uri="{FF2B5EF4-FFF2-40B4-BE49-F238E27FC236}">
                <a16:creationId xmlns:a16="http://schemas.microsoft.com/office/drawing/2014/main" id="{AABE9E7F-DE17-49F8-B8D6-5ECFCC775356}"/>
              </a:ext>
            </a:extLst>
          </p:cNvPr>
          <p:cNvGrpSpPr/>
          <p:nvPr/>
        </p:nvGrpSpPr>
        <p:grpSpPr>
          <a:xfrm>
            <a:off x="1763557" y="6943871"/>
            <a:ext cx="7696265" cy="26141"/>
            <a:chOff x="1029501" y="5565335"/>
            <a:chExt cx="10945799" cy="37179"/>
          </a:xfrm>
        </p:grpSpPr>
        <p:cxnSp>
          <p:nvCxnSpPr>
            <p:cNvPr id="14" name="直接连接符 13">
              <a:extLst>
                <a:ext uri="{FF2B5EF4-FFF2-40B4-BE49-F238E27FC236}">
                  <a16:creationId xmlns:a16="http://schemas.microsoft.com/office/drawing/2014/main" id="{9142E09F-8AA9-4BB0-BB17-B43AE38A1D74}"/>
                </a:ext>
              </a:extLst>
            </p:cNvPr>
            <p:cNvCxnSpPr>
              <a:cxnSpLocks/>
            </p:cNvCxnSpPr>
            <p:nvPr/>
          </p:nvCxnSpPr>
          <p:spPr>
            <a:xfrm flipH="1">
              <a:off x="10342495" y="5583925"/>
              <a:ext cx="1632805" cy="0"/>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nvGrpSpPr>
            <p:cNvPr id="5" name="组合 14">
              <a:extLst>
                <a:ext uri="{FF2B5EF4-FFF2-40B4-BE49-F238E27FC236}">
                  <a16:creationId xmlns:a16="http://schemas.microsoft.com/office/drawing/2014/main" id="{F8BBDFB7-73E1-49EE-8159-09AFB87929D1}"/>
                </a:ext>
              </a:extLst>
            </p:cNvPr>
            <p:cNvGrpSpPr/>
            <p:nvPr/>
          </p:nvGrpSpPr>
          <p:grpSpPr>
            <a:xfrm>
              <a:off x="10316496" y="5565335"/>
              <a:ext cx="483326" cy="37179"/>
              <a:chOff x="6449441" y="3851910"/>
              <a:chExt cx="908162" cy="61520"/>
            </a:xfrm>
            <a:solidFill>
              <a:srgbClr val="193169"/>
            </a:solidFill>
          </p:grpSpPr>
          <p:sp>
            <p:nvSpPr>
              <p:cNvPr id="17" name="平行四边形 16">
                <a:extLst>
                  <a:ext uri="{FF2B5EF4-FFF2-40B4-BE49-F238E27FC236}">
                    <a16:creationId xmlns:a16="http://schemas.microsoft.com/office/drawing/2014/main" id="{D7F6DA6E-1144-411D-9219-11C8423338E1}"/>
                  </a:ext>
                </a:extLst>
              </p:cNvPr>
              <p:cNvSpPr/>
              <p:nvPr/>
            </p:nvSpPr>
            <p:spPr>
              <a:xfrm>
                <a:off x="64494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8" name="平行四边形 17">
                <a:extLst>
                  <a:ext uri="{FF2B5EF4-FFF2-40B4-BE49-F238E27FC236}">
                    <a16:creationId xmlns:a16="http://schemas.microsoft.com/office/drawing/2014/main" id="{A83F8EDD-F056-4269-AC92-8D60989B3854}"/>
                  </a:ext>
                </a:extLst>
              </p:cNvPr>
              <p:cNvSpPr/>
              <p:nvPr/>
            </p:nvSpPr>
            <p:spPr>
              <a:xfrm>
                <a:off x="65338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9" name="平行四边形 18">
                <a:extLst>
                  <a:ext uri="{FF2B5EF4-FFF2-40B4-BE49-F238E27FC236}">
                    <a16:creationId xmlns:a16="http://schemas.microsoft.com/office/drawing/2014/main" id="{102573C7-613B-437C-9E0F-295BE93D26F2}"/>
                  </a:ext>
                </a:extLst>
              </p:cNvPr>
              <p:cNvSpPr/>
              <p:nvPr/>
            </p:nvSpPr>
            <p:spPr>
              <a:xfrm>
                <a:off x="66182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0" name="平行四边形 19">
                <a:extLst>
                  <a:ext uri="{FF2B5EF4-FFF2-40B4-BE49-F238E27FC236}">
                    <a16:creationId xmlns:a16="http://schemas.microsoft.com/office/drawing/2014/main" id="{842913CC-E1EE-4592-8E0C-859BF00DBB07}"/>
                  </a:ext>
                </a:extLst>
              </p:cNvPr>
              <p:cNvSpPr/>
              <p:nvPr/>
            </p:nvSpPr>
            <p:spPr>
              <a:xfrm>
                <a:off x="67026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1" name="平行四边形 20">
                <a:extLst>
                  <a:ext uri="{FF2B5EF4-FFF2-40B4-BE49-F238E27FC236}">
                    <a16:creationId xmlns:a16="http://schemas.microsoft.com/office/drawing/2014/main" id="{0EDD9BAA-C876-45EC-9B00-2FBF470C66C8}"/>
                  </a:ext>
                </a:extLst>
              </p:cNvPr>
              <p:cNvSpPr/>
              <p:nvPr/>
            </p:nvSpPr>
            <p:spPr>
              <a:xfrm>
                <a:off x="6787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2" name="平行四边形 21">
                <a:extLst>
                  <a:ext uri="{FF2B5EF4-FFF2-40B4-BE49-F238E27FC236}">
                    <a16:creationId xmlns:a16="http://schemas.microsoft.com/office/drawing/2014/main" id="{20233A63-11E3-4573-ADA6-F21C51156976}"/>
                  </a:ext>
                </a:extLst>
              </p:cNvPr>
              <p:cNvSpPr/>
              <p:nvPr/>
            </p:nvSpPr>
            <p:spPr>
              <a:xfrm>
                <a:off x="6871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3" name="平行四边形 22">
                <a:extLst>
                  <a:ext uri="{FF2B5EF4-FFF2-40B4-BE49-F238E27FC236}">
                    <a16:creationId xmlns:a16="http://schemas.microsoft.com/office/drawing/2014/main" id="{6835189D-82C7-4617-8E79-C4DBD2693A0C}"/>
                  </a:ext>
                </a:extLst>
              </p:cNvPr>
              <p:cNvSpPr/>
              <p:nvPr/>
            </p:nvSpPr>
            <p:spPr>
              <a:xfrm>
                <a:off x="69558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4" name="平行四边形 23">
                <a:extLst>
                  <a:ext uri="{FF2B5EF4-FFF2-40B4-BE49-F238E27FC236}">
                    <a16:creationId xmlns:a16="http://schemas.microsoft.com/office/drawing/2014/main" id="{FFEC2F5C-B6EC-4877-8914-180AEBB8C180}"/>
                  </a:ext>
                </a:extLst>
              </p:cNvPr>
              <p:cNvSpPr/>
              <p:nvPr/>
            </p:nvSpPr>
            <p:spPr>
              <a:xfrm>
                <a:off x="70402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5" name="平行四边形 24">
                <a:extLst>
                  <a:ext uri="{FF2B5EF4-FFF2-40B4-BE49-F238E27FC236}">
                    <a16:creationId xmlns:a16="http://schemas.microsoft.com/office/drawing/2014/main" id="{46BB5C5E-29C7-4641-86CE-E51CA2922311}"/>
                  </a:ext>
                </a:extLst>
              </p:cNvPr>
              <p:cNvSpPr/>
              <p:nvPr/>
            </p:nvSpPr>
            <p:spPr>
              <a:xfrm>
                <a:off x="71246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6" name="平行四边形 25">
                <a:extLst>
                  <a:ext uri="{FF2B5EF4-FFF2-40B4-BE49-F238E27FC236}">
                    <a16:creationId xmlns:a16="http://schemas.microsoft.com/office/drawing/2014/main" id="{07149FBF-5CB2-460C-A1CE-DE865F620D2B}"/>
                  </a:ext>
                </a:extLst>
              </p:cNvPr>
              <p:cNvSpPr/>
              <p:nvPr/>
            </p:nvSpPr>
            <p:spPr>
              <a:xfrm>
                <a:off x="7209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7" name="平行四边形 26">
                <a:extLst>
                  <a:ext uri="{FF2B5EF4-FFF2-40B4-BE49-F238E27FC236}">
                    <a16:creationId xmlns:a16="http://schemas.microsoft.com/office/drawing/2014/main" id="{FF1B17FF-DFCD-4538-92A0-14D772A90C4B}"/>
                  </a:ext>
                </a:extLst>
              </p:cNvPr>
              <p:cNvSpPr/>
              <p:nvPr/>
            </p:nvSpPr>
            <p:spPr>
              <a:xfrm>
                <a:off x="7293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grpSp>
        <p:cxnSp>
          <p:nvCxnSpPr>
            <p:cNvPr id="16" name="直接连接符 15">
              <a:extLst>
                <a:ext uri="{FF2B5EF4-FFF2-40B4-BE49-F238E27FC236}">
                  <a16:creationId xmlns:a16="http://schemas.microsoft.com/office/drawing/2014/main" id="{67E0B8DB-45BE-4AC1-BF8C-4F8D02CECD5F}"/>
                </a:ext>
              </a:extLst>
            </p:cNvPr>
            <p:cNvCxnSpPr>
              <a:cxnSpLocks/>
            </p:cNvCxnSpPr>
            <p:nvPr/>
          </p:nvCxnSpPr>
          <p:spPr>
            <a:xfrm flipV="1">
              <a:off x="1029501" y="5572122"/>
              <a:ext cx="8953299" cy="22185"/>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FFFFFF"/>
                </a:solidFill>
                <a:latin typeface="ADAM.CG PRO" pitchFamily="2" charset="0"/>
                <a:ea typeface="华文楷体"/>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FFFFFF"/>
                </a:solidFill>
                <a:latin typeface="ADAM.CG PRO" pitchFamily="2" charset="0"/>
                <a:ea typeface="华文楷体"/>
              </a:endParaRPr>
            </a:p>
          </p:txBody>
        </p:sp>
      </p:grpSp>
      <p:sp>
        <p:nvSpPr>
          <p:cNvPr id="4" name="文本框 3">
            <a:extLst>
              <a:ext uri="{FF2B5EF4-FFF2-40B4-BE49-F238E27FC236}">
                <a16:creationId xmlns:a16="http://schemas.microsoft.com/office/drawing/2014/main" id="{EC1BB988-9EB7-6A70-D7E6-413A22DF0453}"/>
              </a:ext>
            </a:extLst>
          </p:cNvPr>
          <p:cNvSpPr txBox="1"/>
          <p:nvPr/>
        </p:nvSpPr>
        <p:spPr>
          <a:xfrm>
            <a:off x="5319836" y="964015"/>
            <a:ext cx="155232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dirty="0">
                <a:solidFill>
                  <a:srgbClr val="263D92"/>
                </a:solidFill>
                <a:latin typeface="Microsoft YaHei" panose="020B0503020204020204" pitchFamily="34" charset="-122"/>
                <a:ea typeface="Microsoft YaHei" panose="020B0503020204020204" pitchFamily="34" charset="-122"/>
              </a:rPr>
              <a:t>竞赛场地</a:t>
            </a:r>
            <a:endPar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endParaRPr>
          </a:p>
        </p:txBody>
      </p:sp>
      <p:sp>
        <p:nvSpPr>
          <p:cNvPr id="6" name="文本框 5">
            <a:extLst>
              <a:ext uri="{FF2B5EF4-FFF2-40B4-BE49-F238E27FC236}">
                <a16:creationId xmlns:a16="http://schemas.microsoft.com/office/drawing/2014/main" id="{4D68786B-78CF-6369-DCBC-BE8F5985C959}"/>
              </a:ext>
            </a:extLst>
          </p:cNvPr>
          <p:cNvSpPr txBox="1"/>
          <p:nvPr/>
        </p:nvSpPr>
        <p:spPr>
          <a:xfrm>
            <a:off x="7011670" y="2179420"/>
            <a:ext cx="4542790" cy="2953694"/>
          </a:xfrm>
          <a:prstGeom prst="rect">
            <a:avLst/>
          </a:prstGeom>
          <a:noFill/>
        </p:spPr>
        <p:txBody>
          <a:bodyPr wrap="square" rtlCol="0">
            <a:spAutoFit/>
          </a:bodyPr>
          <a:lstStyle/>
          <a:p>
            <a:pPr indent="355600" algn="just">
              <a:lnSpc>
                <a:spcPct val="150000"/>
              </a:lnSpc>
            </a:pPr>
            <a:r>
              <a:rPr altLang="zh-CN" dirty="0" err="1">
                <a:effectLst/>
                <a:latin typeface="Microsoft YaHei Light" panose="020B0503020204020204" pitchFamily="34" charset="-122"/>
                <a:ea typeface="Microsoft YaHei Light" panose="020B0503020204020204" pitchFamily="34" charset="-122"/>
              </a:rPr>
              <a:t>竞赛场地是由喷绘布及场地道具组成。场地中设有多个任务点，各个任务点将根据难度设置不同的分值</a:t>
            </a:r>
            <a:r>
              <a:rPr altLang="zh-CN" dirty="0">
                <a:effectLst/>
                <a:latin typeface="Microsoft YaHei Light" panose="020B0503020204020204" pitchFamily="34" charset="-122"/>
                <a:ea typeface="Microsoft YaHei Light" panose="020B0503020204020204" pitchFamily="34" charset="-122"/>
              </a:rPr>
              <a:t>。</a:t>
            </a:r>
          </a:p>
          <a:p>
            <a:pPr marL="285750" indent="-285750" algn="just">
              <a:lnSpc>
                <a:spcPct val="150000"/>
              </a:lnSpc>
              <a:buFont typeface="Wingdings" panose="05000000000000000000" charset="0"/>
              <a:buChar char="l"/>
            </a:pPr>
            <a:r>
              <a:rPr lang="en-US" dirty="0" err="1">
                <a:effectLst/>
                <a:latin typeface="Microsoft YaHei Light" panose="020B0503020204020204" pitchFamily="34" charset="-122"/>
                <a:ea typeface="Microsoft YaHei Light" panose="020B0503020204020204" pitchFamily="34" charset="-122"/>
              </a:rPr>
              <a:t>喷绘布尺寸</a:t>
            </a:r>
            <a:r>
              <a:rPr lang="zh-CN" altLang="en-US" dirty="0">
                <a:latin typeface="Microsoft YaHei Light" panose="020B0503020204020204" pitchFamily="34" charset="-122"/>
                <a:ea typeface="Microsoft YaHei Light" panose="020B0503020204020204" pitchFamily="34" charset="-122"/>
              </a:rPr>
              <a:t>：</a:t>
            </a:r>
            <a:r>
              <a:rPr lang="en-US" dirty="0">
                <a:effectLst/>
                <a:latin typeface="Microsoft YaHei Light" panose="020B0503020204020204" pitchFamily="34" charset="-122"/>
                <a:ea typeface="Microsoft YaHei Light" panose="020B0503020204020204" pitchFamily="34" charset="-122"/>
              </a:rPr>
              <a:t>2.4m*1.2m</a:t>
            </a:r>
          </a:p>
          <a:p>
            <a:pPr marL="285750" indent="-285750" algn="just">
              <a:lnSpc>
                <a:spcPct val="150000"/>
              </a:lnSpc>
              <a:buFont typeface="Wingdings" panose="05000000000000000000" charset="0"/>
              <a:buChar char="l"/>
            </a:pPr>
            <a:r>
              <a:rPr lang="en-US" dirty="0" err="1">
                <a:effectLst/>
                <a:latin typeface="Microsoft YaHei Light" panose="020B0503020204020204" pitchFamily="34" charset="-122"/>
                <a:ea typeface="Microsoft YaHei Light" panose="020B0503020204020204" pitchFamily="34" charset="-122"/>
              </a:rPr>
              <a:t>车道宽度</a:t>
            </a:r>
            <a:r>
              <a:rPr lang="en-US" dirty="0">
                <a:effectLst/>
                <a:latin typeface="Microsoft YaHei Light" panose="020B0503020204020204" pitchFamily="34" charset="-122"/>
                <a:ea typeface="Microsoft YaHei Light" panose="020B0503020204020204" pitchFamily="34" charset="-122"/>
              </a:rPr>
              <a:t>：</a:t>
            </a:r>
            <a:r>
              <a:rPr lang="zh-CN" altLang="en-US" dirty="0">
                <a:effectLst/>
                <a:latin typeface="Microsoft YaHei Light" panose="020B0503020204020204" pitchFamily="34" charset="-122"/>
                <a:ea typeface="Microsoft YaHei Light" panose="020B0503020204020204" pitchFamily="34" charset="-122"/>
              </a:rPr>
              <a:t>   </a:t>
            </a:r>
            <a:r>
              <a:rPr lang="en-US" dirty="0">
                <a:effectLst/>
                <a:latin typeface="Microsoft YaHei Light" panose="020B0503020204020204" pitchFamily="34" charset="-122"/>
                <a:ea typeface="Microsoft YaHei Light" panose="020B0503020204020204" pitchFamily="34" charset="-122"/>
              </a:rPr>
              <a:t>25cm</a:t>
            </a:r>
          </a:p>
          <a:p>
            <a:pPr marL="285750" indent="-285750" algn="just">
              <a:lnSpc>
                <a:spcPct val="150000"/>
              </a:lnSpc>
              <a:buFont typeface="Wingdings" panose="05000000000000000000" charset="0"/>
              <a:buChar char="l"/>
            </a:pPr>
            <a:r>
              <a:rPr lang="en-US" dirty="0">
                <a:effectLst/>
                <a:latin typeface="Microsoft YaHei Light" panose="020B0503020204020204" pitchFamily="34" charset="-122"/>
                <a:ea typeface="Microsoft YaHei Light" panose="020B0503020204020204" pitchFamily="34" charset="-122"/>
              </a:rPr>
              <a:t>车道线宽度：2cm</a:t>
            </a:r>
          </a:p>
          <a:p>
            <a:pPr marL="285750" indent="-285750" algn="just">
              <a:lnSpc>
                <a:spcPct val="150000"/>
              </a:lnSpc>
              <a:buFont typeface="Wingdings" panose="05000000000000000000" charset="0"/>
              <a:buChar char="l"/>
            </a:pPr>
            <a:r>
              <a:rPr lang="en-US" dirty="0">
                <a:effectLst/>
                <a:latin typeface="Microsoft YaHei Light" panose="020B0503020204020204" pitchFamily="34" charset="-122"/>
                <a:ea typeface="Microsoft YaHei Light" panose="020B0503020204020204" pitchFamily="34" charset="-122"/>
              </a:rPr>
              <a:t>停止线宽度：2.5cm</a:t>
            </a:r>
          </a:p>
        </p:txBody>
      </p:sp>
      <p:pic>
        <p:nvPicPr>
          <p:cNvPr id="7" name="图片 6" descr="微信图片_20231204170129">
            <a:extLst>
              <a:ext uri="{FF2B5EF4-FFF2-40B4-BE49-F238E27FC236}">
                <a16:creationId xmlns:a16="http://schemas.microsoft.com/office/drawing/2014/main" id="{8E91B61E-C22D-DF13-2BBC-A9B2378D8084}"/>
              </a:ext>
            </a:extLst>
          </p:cNvPr>
          <p:cNvPicPr>
            <a:picLocks noChangeAspect="1"/>
          </p:cNvPicPr>
          <p:nvPr/>
        </p:nvPicPr>
        <p:blipFill>
          <a:blip r:embed="rId2"/>
          <a:srcRect l="6921" t="8350" r="6656" b="16182"/>
          <a:stretch>
            <a:fillRect/>
          </a:stretch>
        </p:blipFill>
        <p:spPr>
          <a:xfrm>
            <a:off x="511810" y="2209900"/>
            <a:ext cx="6081395" cy="3035935"/>
          </a:xfrm>
          <a:prstGeom prst="rect">
            <a:avLst/>
          </a:prstGeom>
          <a:effectLst>
            <a:outerShdw blurRad="50800" dist="38100" dir="2700000" algn="tl" rotWithShape="0">
              <a:prstClr val="black">
                <a:alpha val="40000"/>
              </a:prstClr>
            </a:outerShdw>
          </a:effectLst>
        </p:spPr>
      </p:pic>
      <p:pic>
        <p:nvPicPr>
          <p:cNvPr id="3" name="图片 2">
            <a:extLst>
              <a:ext uri="{FF2B5EF4-FFF2-40B4-BE49-F238E27FC236}">
                <a16:creationId xmlns:a16="http://schemas.microsoft.com/office/drawing/2014/main" id="{9396620F-9951-31C8-5F0B-6C989E717A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8" name="文本框 7">
            <a:extLst>
              <a:ext uri="{FF2B5EF4-FFF2-40B4-BE49-F238E27FC236}">
                <a16:creationId xmlns:a16="http://schemas.microsoft.com/office/drawing/2014/main" id="{B66550BC-CC29-E349-6345-7D6D096B613F}"/>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2759784704"/>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78">
            <a:extLst>
              <a:ext uri="{FF2B5EF4-FFF2-40B4-BE49-F238E27FC236}">
                <a16:creationId xmlns:a16="http://schemas.microsoft.com/office/drawing/2014/main" id="{AABE9E7F-DE17-49F8-B8D6-5ECFCC775356}"/>
              </a:ext>
            </a:extLst>
          </p:cNvPr>
          <p:cNvGrpSpPr/>
          <p:nvPr/>
        </p:nvGrpSpPr>
        <p:grpSpPr>
          <a:xfrm>
            <a:off x="1763557" y="6943871"/>
            <a:ext cx="7696265" cy="26141"/>
            <a:chOff x="1029501" y="5565335"/>
            <a:chExt cx="10945799" cy="37179"/>
          </a:xfrm>
        </p:grpSpPr>
        <p:cxnSp>
          <p:nvCxnSpPr>
            <p:cNvPr id="14" name="直接连接符 13">
              <a:extLst>
                <a:ext uri="{FF2B5EF4-FFF2-40B4-BE49-F238E27FC236}">
                  <a16:creationId xmlns:a16="http://schemas.microsoft.com/office/drawing/2014/main" id="{9142E09F-8AA9-4BB0-BB17-B43AE38A1D74}"/>
                </a:ext>
              </a:extLst>
            </p:cNvPr>
            <p:cNvCxnSpPr>
              <a:cxnSpLocks/>
            </p:cNvCxnSpPr>
            <p:nvPr/>
          </p:nvCxnSpPr>
          <p:spPr>
            <a:xfrm flipH="1">
              <a:off x="10342495" y="5583925"/>
              <a:ext cx="1632805" cy="0"/>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nvGrpSpPr>
            <p:cNvPr id="5" name="组合 14">
              <a:extLst>
                <a:ext uri="{FF2B5EF4-FFF2-40B4-BE49-F238E27FC236}">
                  <a16:creationId xmlns:a16="http://schemas.microsoft.com/office/drawing/2014/main" id="{F8BBDFB7-73E1-49EE-8159-09AFB87929D1}"/>
                </a:ext>
              </a:extLst>
            </p:cNvPr>
            <p:cNvGrpSpPr/>
            <p:nvPr/>
          </p:nvGrpSpPr>
          <p:grpSpPr>
            <a:xfrm>
              <a:off x="10316496" y="5565335"/>
              <a:ext cx="483326" cy="37179"/>
              <a:chOff x="6449441" y="3851910"/>
              <a:chExt cx="908162" cy="61520"/>
            </a:xfrm>
            <a:solidFill>
              <a:srgbClr val="193169"/>
            </a:solidFill>
          </p:grpSpPr>
          <p:sp>
            <p:nvSpPr>
              <p:cNvPr id="17" name="平行四边形 16">
                <a:extLst>
                  <a:ext uri="{FF2B5EF4-FFF2-40B4-BE49-F238E27FC236}">
                    <a16:creationId xmlns:a16="http://schemas.microsoft.com/office/drawing/2014/main" id="{D7F6DA6E-1144-411D-9219-11C8423338E1}"/>
                  </a:ext>
                </a:extLst>
              </p:cNvPr>
              <p:cNvSpPr/>
              <p:nvPr/>
            </p:nvSpPr>
            <p:spPr>
              <a:xfrm>
                <a:off x="64494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8" name="平行四边形 17">
                <a:extLst>
                  <a:ext uri="{FF2B5EF4-FFF2-40B4-BE49-F238E27FC236}">
                    <a16:creationId xmlns:a16="http://schemas.microsoft.com/office/drawing/2014/main" id="{A83F8EDD-F056-4269-AC92-8D60989B3854}"/>
                  </a:ext>
                </a:extLst>
              </p:cNvPr>
              <p:cNvSpPr/>
              <p:nvPr/>
            </p:nvSpPr>
            <p:spPr>
              <a:xfrm>
                <a:off x="65338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19" name="平行四边形 18">
                <a:extLst>
                  <a:ext uri="{FF2B5EF4-FFF2-40B4-BE49-F238E27FC236}">
                    <a16:creationId xmlns:a16="http://schemas.microsoft.com/office/drawing/2014/main" id="{102573C7-613B-437C-9E0F-295BE93D26F2}"/>
                  </a:ext>
                </a:extLst>
              </p:cNvPr>
              <p:cNvSpPr/>
              <p:nvPr/>
            </p:nvSpPr>
            <p:spPr>
              <a:xfrm>
                <a:off x="66182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0" name="平行四边形 19">
                <a:extLst>
                  <a:ext uri="{FF2B5EF4-FFF2-40B4-BE49-F238E27FC236}">
                    <a16:creationId xmlns:a16="http://schemas.microsoft.com/office/drawing/2014/main" id="{842913CC-E1EE-4592-8E0C-859BF00DBB07}"/>
                  </a:ext>
                </a:extLst>
              </p:cNvPr>
              <p:cNvSpPr/>
              <p:nvPr/>
            </p:nvSpPr>
            <p:spPr>
              <a:xfrm>
                <a:off x="67026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1" name="平行四边形 20">
                <a:extLst>
                  <a:ext uri="{FF2B5EF4-FFF2-40B4-BE49-F238E27FC236}">
                    <a16:creationId xmlns:a16="http://schemas.microsoft.com/office/drawing/2014/main" id="{0EDD9BAA-C876-45EC-9B00-2FBF470C66C8}"/>
                  </a:ext>
                </a:extLst>
              </p:cNvPr>
              <p:cNvSpPr/>
              <p:nvPr/>
            </p:nvSpPr>
            <p:spPr>
              <a:xfrm>
                <a:off x="6787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2" name="平行四边形 21">
                <a:extLst>
                  <a:ext uri="{FF2B5EF4-FFF2-40B4-BE49-F238E27FC236}">
                    <a16:creationId xmlns:a16="http://schemas.microsoft.com/office/drawing/2014/main" id="{20233A63-11E3-4573-ADA6-F21C51156976}"/>
                  </a:ext>
                </a:extLst>
              </p:cNvPr>
              <p:cNvSpPr/>
              <p:nvPr/>
            </p:nvSpPr>
            <p:spPr>
              <a:xfrm>
                <a:off x="6871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3" name="平行四边形 22">
                <a:extLst>
                  <a:ext uri="{FF2B5EF4-FFF2-40B4-BE49-F238E27FC236}">
                    <a16:creationId xmlns:a16="http://schemas.microsoft.com/office/drawing/2014/main" id="{6835189D-82C7-4617-8E79-C4DBD2693A0C}"/>
                  </a:ext>
                </a:extLst>
              </p:cNvPr>
              <p:cNvSpPr/>
              <p:nvPr/>
            </p:nvSpPr>
            <p:spPr>
              <a:xfrm>
                <a:off x="69558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4" name="平行四边形 23">
                <a:extLst>
                  <a:ext uri="{FF2B5EF4-FFF2-40B4-BE49-F238E27FC236}">
                    <a16:creationId xmlns:a16="http://schemas.microsoft.com/office/drawing/2014/main" id="{FFEC2F5C-B6EC-4877-8914-180AEBB8C180}"/>
                  </a:ext>
                </a:extLst>
              </p:cNvPr>
              <p:cNvSpPr/>
              <p:nvPr/>
            </p:nvSpPr>
            <p:spPr>
              <a:xfrm>
                <a:off x="70402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5" name="平行四边形 24">
                <a:extLst>
                  <a:ext uri="{FF2B5EF4-FFF2-40B4-BE49-F238E27FC236}">
                    <a16:creationId xmlns:a16="http://schemas.microsoft.com/office/drawing/2014/main" id="{46BB5C5E-29C7-4641-86CE-E51CA2922311}"/>
                  </a:ext>
                </a:extLst>
              </p:cNvPr>
              <p:cNvSpPr/>
              <p:nvPr/>
            </p:nvSpPr>
            <p:spPr>
              <a:xfrm>
                <a:off x="71246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6" name="平行四边形 25">
                <a:extLst>
                  <a:ext uri="{FF2B5EF4-FFF2-40B4-BE49-F238E27FC236}">
                    <a16:creationId xmlns:a16="http://schemas.microsoft.com/office/drawing/2014/main" id="{07149FBF-5CB2-460C-A1CE-DE865F620D2B}"/>
                  </a:ext>
                </a:extLst>
              </p:cNvPr>
              <p:cNvSpPr/>
              <p:nvPr/>
            </p:nvSpPr>
            <p:spPr>
              <a:xfrm>
                <a:off x="7209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sp>
            <p:nvSpPr>
              <p:cNvPr id="27" name="平行四边形 26">
                <a:extLst>
                  <a:ext uri="{FF2B5EF4-FFF2-40B4-BE49-F238E27FC236}">
                    <a16:creationId xmlns:a16="http://schemas.microsoft.com/office/drawing/2014/main" id="{FF1B17FF-DFCD-4538-92A0-14D772A90C4B}"/>
                  </a:ext>
                </a:extLst>
              </p:cNvPr>
              <p:cNvSpPr/>
              <p:nvPr/>
            </p:nvSpPr>
            <p:spPr>
              <a:xfrm>
                <a:off x="7293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defTabSz="642838">
                  <a:defRPr/>
                </a:pPr>
                <a:endParaRPr lang="zh-CN" altLang="en-US" sz="1125" dirty="0">
                  <a:solidFill>
                    <a:srgbClr val="000000">
                      <a:lumMod val="75000"/>
                      <a:lumOff val="25000"/>
                    </a:srgbClr>
                  </a:solidFill>
                  <a:latin typeface="Arial"/>
                  <a:ea typeface="微软雅黑"/>
                  <a:sym typeface="等线"/>
                </a:endParaRPr>
              </a:p>
            </p:txBody>
          </p:sp>
        </p:grpSp>
        <p:cxnSp>
          <p:nvCxnSpPr>
            <p:cNvPr id="16" name="直接连接符 15">
              <a:extLst>
                <a:ext uri="{FF2B5EF4-FFF2-40B4-BE49-F238E27FC236}">
                  <a16:creationId xmlns:a16="http://schemas.microsoft.com/office/drawing/2014/main" id="{67E0B8DB-45BE-4AC1-BF8C-4F8D02CECD5F}"/>
                </a:ext>
              </a:extLst>
            </p:cNvPr>
            <p:cNvCxnSpPr>
              <a:cxnSpLocks/>
            </p:cNvCxnSpPr>
            <p:nvPr/>
          </p:nvCxnSpPr>
          <p:spPr>
            <a:xfrm flipV="1">
              <a:off x="1029501" y="5572122"/>
              <a:ext cx="8953299" cy="22185"/>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FFFFFF"/>
                </a:solidFill>
                <a:latin typeface="ADAM.CG PRO" pitchFamily="2" charset="0"/>
                <a:ea typeface="华文楷体"/>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rgbClr val="FFFFFF"/>
                </a:solidFill>
                <a:latin typeface="ADAM.CG PRO" pitchFamily="2" charset="0"/>
                <a:ea typeface="华文楷体"/>
              </a:endParaRPr>
            </a:p>
          </p:txBody>
        </p:sp>
      </p:grpSp>
      <p:sp>
        <p:nvSpPr>
          <p:cNvPr id="4" name="文本框 3">
            <a:extLst>
              <a:ext uri="{FF2B5EF4-FFF2-40B4-BE49-F238E27FC236}">
                <a16:creationId xmlns:a16="http://schemas.microsoft.com/office/drawing/2014/main" id="{EC1BB988-9EB7-6A70-D7E6-413A22DF0453}"/>
              </a:ext>
            </a:extLst>
          </p:cNvPr>
          <p:cNvSpPr txBox="1"/>
          <p:nvPr/>
        </p:nvSpPr>
        <p:spPr>
          <a:xfrm>
            <a:off x="5319836" y="964015"/>
            <a:ext cx="155232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dirty="0">
                <a:solidFill>
                  <a:srgbClr val="263D92"/>
                </a:solidFill>
                <a:latin typeface="Microsoft YaHei" panose="020B0503020204020204" pitchFamily="34" charset="-122"/>
                <a:ea typeface="Microsoft YaHei" panose="020B0503020204020204" pitchFamily="34" charset="-122"/>
              </a:rPr>
              <a:t>竞赛场地</a:t>
            </a:r>
            <a:endPar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endParaRPr>
          </a:p>
        </p:txBody>
      </p:sp>
      <p:sp>
        <p:nvSpPr>
          <p:cNvPr id="3" name="文本框 2">
            <a:extLst>
              <a:ext uri="{FF2B5EF4-FFF2-40B4-BE49-F238E27FC236}">
                <a16:creationId xmlns:a16="http://schemas.microsoft.com/office/drawing/2014/main" id="{9712AA2A-1058-D000-7920-2B0F50D7377C}"/>
              </a:ext>
            </a:extLst>
          </p:cNvPr>
          <p:cNvSpPr txBox="1"/>
          <p:nvPr/>
        </p:nvSpPr>
        <p:spPr>
          <a:xfrm>
            <a:off x="643890" y="1784274"/>
            <a:ext cx="10904220" cy="3784690"/>
          </a:xfrm>
          <a:prstGeom prst="rect">
            <a:avLst/>
          </a:prstGeom>
          <a:noFill/>
        </p:spPr>
        <p:txBody>
          <a:bodyPr wrap="square" rtlCol="0">
            <a:spAutoFit/>
          </a:bodyPr>
          <a:lstStyle/>
          <a:p>
            <a:pPr marL="342900" indent="-342900" algn="l">
              <a:lnSpc>
                <a:spcPct val="150000"/>
              </a:lnSpc>
              <a:buAutoNum type="arabicPeriod"/>
            </a:pPr>
            <a:r>
              <a:rPr lang="zh-CN"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比赛现场距离参赛队最近的电源接口可能与参赛队的指定调试桌有一定距离，请自备足够长的电源延长</a:t>
            </a:r>
            <a:endParaRPr lang="en-US"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algn="l">
              <a:lnSpc>
                <a:spcPct val="150000"/>
              </a:lnSpc>
            </a:pPr>
            <a:r>
              <a:rPr lang="zh-CN" altLang="en-US" kern="0" dirty="0">
                <a:solidFill>
                  <a:srgbClr val="000000"/>
                </a:solidFill>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线，同时在现场使用延长线时请注意固定和安全。</a:t>
            </a:r>
            <a:endParaRPr lang="en-US"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algn="l">
              <a:lnSpc>
                <a:spcPct val="150000"/>
              </a:lnSpc>
            </a:pP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algn="l">
              <a:lnSpc>
                <a:spcPct val="150000"/>
              </a:lnSpc>
            </a:pPr>
            <a:r>
              <a:rPr lang="en-US"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2. </a:t>
            </a:r>
            <a:r>
              <a:rPr lang="zh-CN"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比赛一般在室内进行</a:t>
            </a:r>
            <a:r>
              <a:rPr lang="en-US"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a:t>
            </a:r>
            <a:r>
              <a:rPr lang="zh-CN"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采用自然光或者冷光源照明</a:t>
            </a:r>
            <a:r>
              <a:rPr lang="en-US"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a:t>
            </a:r>
            <a:r>
              <a:rPr lang="zh-CN"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低照度。由于一般赛场环境的不确定因素较多</a:t>
            </a:r>
            <a:r>
              <a:rPr lang="en-US"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a:t>
            </a:r>
            <a:r>
              <a:rPr lang="zh-CN"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竞赛组委</a:t>
            </a:r>
            <a:endParaRPr lang="en-US"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algn="l">
              <a:lnSpc>
                <a:spcPct val="150000"/>
              </a:lnSpc>
            </a:pPr>
            <a:r>
              <a:rPr lang="zh-CN" altLang="en-US" kern="0" dirty="0">
                <a:solidFill>
                  <a:srgbClr val="000000"/>
                </a:solidFill>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会不保证现场光照绝对不变。现场可能有随时间而变的阳光，可能会有照相机或摄像机的闪光灯、补光</a:t>
            </a:r>
            <a:endParaRPr lang="en-US"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algn="l">
              <a:lnSpc>
                <a:spcPct val="150000"/>
              </a:lnSpc>
            </a:pPr>
            <a:r>
              <a:rPr lang="zh-CN" altLang="en-US" kern="0" dirty="0">
                <a:solidFill>
                  <a:srgbClr val="000000"/>
                </a:solidFill>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灯或其它赛事未知光线的影响。 </a:t>
            </a:r>
            <a:endParaRPr lang="en-US" altLang="zh-CN" sz="1800" kern="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algn="l">
              <a:lnSpc>
                <a:spcPct val="150000"/>
              </a:lnSpc>
            </a:pPr>
            <a:endParaRPr lang="zh-CN" altLang="zh-CN" sz="1800" kern="100" dirty="0">
              <a:effectLst/>
              <a:latin typeface="Microsoft YaHei Light" panose="020B0503020204020204" pitchFamily="34" charset="-122"/>
              <a:ea typeface="Microsoft YaHei Light" panose="020B0503020204020204" pitchFamily="34" charset="-122"/>
              <a:cs typeface="Times New Roman" panose="02020603050405020304" pitchFamily="18" charset="0"/>
            </a:endParaRPr>
          </a:p>
          <a:p>
            <a:pPr>
              <a:lnSpc>
                <a:spcPct val="150000"/>
              </a:lnSpc>
            </a:pPr>
            <a:r>
              <a:rPr lang="en-US" altLang="zh-CN" sz="180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3. </a:t>
            </a:r>
            <a:r>
              <a:rPr lang="zh-CN" altLang="zh-CN" sz="180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主办方尽力保证场地的平整度，但不排除场地有褶皱或不大于</a:t>
            </a:r>
            <a:r>
              <a:rPr lang="en-US" altLang="zh-CN" sz="180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 5mm</a:t>
            </a:r>
            <a:r>
              <a:rPr lang="zh-CN" altLang="zh-CN" sz="180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的高差。参赛队在做比赛解决方案时</a:t>
            </a:r>
            <a:endParaRPr lang="en-US" altLang="zh-CN" sz="180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endParaRPr>
          </a:p>
          <a:p>
            <a:pPr>
              <a:lnSpc>
                <a:spcPct val="150000"/>
              </a:lnSpc>
            </a:pPr>
            <a:r>
              <a:rPr lang="zh-CN" altLang="en-US" dirty="0">
                <a:solidFill>
                  <a:srgbClr val="000000"/>
                </a:solidFill>
                <a:latin typeface="Microsoft YaHei Light" panose="020B0503020204020204" pitchFamily="34" charset="-122"/>
                <a:ea typeface="Microsoft YaHei Light" panose="020B0503020204020204" pitchFamily="34" charset="-122"/>
                <a:cs typeface="宋体" panose="02010600030101010101" pitchFamily="2" charset="-122"/>
              </a:rPr>
              <a:t>    </a:t>
            </a:r>
            <a:r>
              <a:rPr lang="zh-CN" altLang="zh-CN" sz="1800" dirty="0">
                <a:solidFill>
                  <a:srgbClr val="000000"/>
                </a:solidFill>
                <a:effectLst/>
                <a:latin typeface="Microsoft YaHei Light" panose="020B0503020204020204" pitchFamily="34" charset="-122"/>
                <a:ea typeface="Microsoft YaHei Light" panose="020B0503020204020204" pitchFamily="34" charset="-122"/>
                <a:cs typeface="宋体" panose="02010600030101010101" pitchFamily="2" charset="-122"/>
              </a:rPr>
              <a:t>应考虑各种应对措施。</a:t>
            </a:r>
            <a:r>
              <a:rPr lang="zh-CN" altLang="zh-CN" dirty="0">
                <a:effectLst/>
                <a:latin typeface="Microsoft YaHei Light" panose="020B0503020204020204" pitchFamily="34" charset="-122"/>
                <a:ea typeface="Microsoft YaHei Light" panose="020B0503020204020204" pitchFamily="34" charset="-122"/>
              </a:rPr>
              <a:t> </a:t>
            </a:r>
            <a:endParaRPr altLang="zh-CN" kern="100" dirty="0">
              <a:effectLst/>
              <a:latin typeface="Microsoft YaHei Light" panose="020B0503020204020204" pitchFamily="34" charset="-122"/>
              <a:ea typeface="Microsoft YaHei Light" panose="020B0503020204020204" pitchFamily="34" charset="-122"/>
              <a:cs typeface="宋体" panose="02010600030101010101" pitchFamily="2" charset="-122"/>
            </a:endParaRPr>
          </a:p>
        </p:txBody>
      </p:sp>
      <p:pic>
        <p:nvPicPr>
          <p:cNvPr id="6" name="图片 5">
            <a:extLst>
              <a:ext uri="{FF2B5EF4-FFF2-40B4-BE49-F238E27FC236}">
                <a16:creationId xmlns:a16="http://schemas.microsoft.com/office/drawing/2014/main" id="{F9AFB4DF-4B6F-FB33-06BF-5909BC39B2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7" name="文本框 6">
            <a:extLst>
              <a:ext uri="{FF2B5EF4-FFF2-40B4-BE49-F238E27FC236}">
                <a16:creationId xmlns:a16="http://schemas.microsoft.com/office/drawing/2014/main" id="{2B415BDD-23AF-5AAF-BC1D-C5DA755D97CE}"/>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499132878"/>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500480632"/>
          <p:cNvPicPr>
            <a:picLocks noChangeAspect="1"/>
          </p:cNvPicPr>
          <p:nvPr/>
        </p:nvPicPr>
        <p:blipFill>
          <a:blip r:embed="rId3" cstate="print"/>
          <a:stretch>
            <a:fillRect/>
          </a:stretch>
        </p:blipFill>
        <p:spPr>
          <a:xfrm>
            <a:off x="-24130" y="-22860"/>
            <a:ext cx="12230735" cy="6894830"/>
          </a:xfrm>
          <a:prstGeom prst="rect">
            <a:avLst/>
          </a:prstGeom>
        </p:spPr>
      </p:pic>
      <p:sp>
        <p:nvSpPr>
          <p:cNvPr id="2" name="矩形 1">
            <a:extLst>
              <a:ext uri="{FF2B5EF4-FFF2-40B4-BE49-F238E27FC236}">
                <a16:creationId xmlns:a16="http://schemas.microsoft.com/office/drawing/2014/main" id="{9DFB7B2D-9F11-07BA-3FF3-7F015E1F6C47}"/>
              </a:ext>
            </a:extLst>
          </p:cNvPr>
          <p:cNvSpPr/>
          <p:nvPr/>
        </p:nvSpPr>
        <p:spPr>
          <a:xfrm>
            <a:off x="4907826" y="1982710"/>
            <a:ext cx="2764302" cy="1135185"/>
          </a:xfrm>
          <a:prstGeom prst="rect">
            <a:avLst/>
          </a:prstGeom>
          <a:solidFill>
            <a:srgbClr val="263D92"/>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Microsoft YaHei Light" panose="020B0503020204020204" pitchFamily="34" charset="-122"/>
              <a:ea typeface="Microsoft YaHei Light" panose="020B0503020204020204" pitchFamily="34" charset="-122"/>
              <a:cs typeface="+mn-cs"/>
            </a:endParaRPr>
          </a:p>
        </p:txBody>
      </p:sp>
      <p:sp>
        <p:nvSpPr>
          <p:cNvPr id="3" name="矩形 2">
            <a:extLst>
              <a:ext uri="{FF2B5EF4-FFF2-40B4-BE49-F238E27FC236}">
                <a16:creationId xmlns:a16="http://schemas.microsoft.com/office/drawing/2014/main" id="{54E2FE62-FE1D-D358-6EEF-5B8B8EFC8DEB}"/>
              </a:ext>
            </a:extLst>
          </p:cNvPr>
          <p:cNvSpPr/>
          <p:nvPr/>
        </p:nvSpPr>
        <p:spPr>
          <a:xfrm>
            <a:off x="1387685" y="4542204"/>
            <a:ext cx="2764302" cy="1135185"/>
          </a:xfrm>
          <a:prstGeom prst="rect">
            <a:avLst/>
          </a:prstGeom>
          <a:solidFill>
            <a:srgbClr val="639FD5"/>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Microsoft YaHei Light" panose="020B0503020204020204" pitchFamily="34" charset="-122"/>
              <a:ea typeface="Microsoft YaHei Light" panose="020B0503020204020204" pitchFamily="34" charset="-122"/>
              <a:cs typeface="+mn-cs"/>
            </a:endParaRPr>
          </a:p>
        </p:txBody>
      </p:sp>
      <p:sp>
        <p:nvSpPr>
          <p:cNvPr id="6" name="矩形 5">
            <a:extLst>
              <a:ext uri="{FF2B5EF4-FFF2-40B4-BE49-F238E27FC236}">
                <a16:creationId xmlns:a16="http://schemas.microsoft.com/office/drawing/2014/main" id="{00A49EE2-E1E7-FCD4-105A-881D5AB83BE3}"/>
              </a:ext>
            </a:extLst>
          </p:cNvPr>
          <p:cNvSpPr/>
          <p:nvPr/>
        </p:nvSpPr>
        <p:spPr>
          <a:xfrm>
            <a:off x="4907826" y="3262457"/>
            <a:ext cx="2764302" cy="1135185"/>
          </a:xfrm>
          <a:prstGeom prst="rect">
            <a:avLst/>
          </a:prstGeom>
          <a:solidFill>
            <a:srgbClr val="639FD5"/>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Microsoft YaHei Light" panose="020B0503020204020204" pitchFamily="34" charset="-122"/>
              <a:ea typeface="Microsoft YaHei Light" panose="020B0503020204020204" pitchFamily="34" charset="-122"/>
              <a:cs typeface="+mn-cs"/>
            </a:endParaRPr>
          </a:p>
        </p:txBody>
      </p:sp>
      <p:sp>
        <p:nvSpPr>
          <p:cNvPr id="7" name="矩形 6">
            <a:extLst>
              <a:ext uri="{FF2B5EF4-FFF2-40B4-BE49-F238E27FC236}">
                <a16:creationId xmlns:a16="http://schemas.microsoft.com/office/drawing/2014/main" id="{CB5C0003-E913-84B6-8E22-D17F6B6B3D8D}"/>
              </a:ext>
            </a:extLst>
          </p:cNvPr>
          <p:cNvSpPr/>
          <p:nvPr/>
        </p:nvSpPr>
        <p:spPr>
          <a:xfrm>
            <a:off x="1387685" y="1982710"/>
            <a:ext cx="2764302" cy="1135185"/>
          </a:xfrm>
          <a:prstGeom prst="rect">
            <a:avLst/>
          </a:prstGeom>
          <a:solidFill>
            <a:srgbClr val="639FD5"/>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Microsoft YaHei Light" panose="020B0503020204020204" pitchFamily="34" charset="-122"/>
              <a:ea typeface="Microsoft YaHei Light" panose="020B0503020204020204" pitchFamily="34" charset="-122"/>
              <a:cs typeface="+mn-cs"/>
            </a:endParaRPr>
          </a:p>
        </p:txBody>
      </p:sp>
      <p:sp>
        <p:nvSpPr>
          <p:cNvPr id="8" name="矩形 7">
            <a:extLst>
              <a:ext uri="{FF2B5EF4-FFF2-40B4-BE49-F238E27FC236}">
                <a16:creationId xmlns:a16="http://schemas.microsoft.com/office/drawing/2014/main" id="{14624A67-1B12-0930-F7E3-0789282F1B1D}"/>
              </a:ext>
            </a:extLst>
          </p:cNvPr>
          <p:cNvSpPr/>
          <p:nvPr/>
        </p:nvSpPr>
        <p:spPr>
          <a:xfrm>
            <a:off x="1387685" y="3262457"/>
            <a:ext cx="2764302" cy="1135185"/>
          </a:xfrm>
          <a:prstGeom prst="rect">
            <a:avLst/>
          </a:prstGeom>
          <a:solidFill>
            <a:srgbClr val="263D92"/>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Microsoft YaHei Light" panose="020B0503020204020204" pitchFamily="34" charset="-122"/>
              <a:ea typeface="Microsoft YaHei Light" panose="020B0503020204020204" pitchFamily="34" charset="-122"/>
              <a:cs typeface="+mn-cs"/>
            </a:endParaRPr>
          </a:p>
        </p:txBody>
      </p:sp>
      <p:cxnSp>
        <p:nvCxnSpPr>
          <p:cNvPr id="9" name="直接连接符 8">
            <a:extLst>
              <a:ext uri="{FF2B5EF4-FFF2-40B4-BE49-F238E27FC236}">
                <a16:creationId xmlns:a16="http://schemas.microsoft.com/office/drawing/2014/main" id="{F90169AE-7876-3129-0255-94C3C17F37B2}"/>
              </a:ext>
            </a:extLst>
          </p:cNvPr>
          <p:cNvCxnSpPr/>
          <p:nvPr/>
        </p:nvCxnSpPr>
        <p:spPr>
          <a:xfrm>
            <a:off x="6637885" y="2372229"/>
            <a:ext cx="264795"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TextBox 11">
            <a:extLst>
              <a:ext uri="{FF2B5EF4-FFF2-40B4-BE49-F238E27FC236}">
                <a16:creationId xmlns:a16="http://schemas.microsoft.com/office/drawing/2014/main" id="{4074DE71-881B-802F-3C0C-494E8C9C558F}"/>
              </a:ext>
            </a:extLst>
          </p:cNvPr>
          <p:cNvSpPr txBox="1"/>
          <p:nvPr/>
        </p:nvSpPr>
        <p:spPr>
          <a:xfrm>
            <a:off x="2084706" y="2399046"/>
            <a:ext cx="2623424"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err="1">
                <a:ln>
                  <a:noFill/>
                </a:ln>
                <a:solidFill>
                  <a:prstClr val="white"/>
                </a:solidFill>
                <a:effectLst/>
                <a:uLnTx/>
                <a:uFillTx/>
                <a:latin typeface="Microsoft YaHei Light" panose="020B0503020204020204" pitchFamily="34" charset="-122"/>
                <a:ea typeface="Microsoft YaHei Light" panose="020B0503020204020204" pitchFamily="34" charset="-122"/>
              </a:rPr>
              <a:t>启动出发</a:t>
            </a:r>
          </a:p>
        </p:txBody>
      </p:sp>
      <p:sp>
        <p:nvSpPr>
          <p:cNvPr id="11" name="椭圆 10">
            <a:extLst>
              <a:ext uri="{FF2B5EF4-FFF2-40B4-BE49-F238E27FC236}">
                <a16:creationId xmlns:a16="http://schemas.microsoft.com/office/drawing/2014/main" id="{E8AC2324-1CFB-A6B9-6BD9-C9E73F9045ED}"/>
              </a:ext>
            </a:extLst>
          </p:cNvPr>
          <p:cNvSpPr/>
          <p:nvPr/>
        </p:nvSpPr>
        <p:spPr>
          <a:xfrm>
            <a:off x="1059653" y="2352042"/>
            <a:ext cx="548640" cy="541083"/>
          </a:xfrm>
          <a:prstGeom prst="ellipse">
            <a:avLst/>
          </a:prstGeom>
          <a:solidFill>
            <a:srgbClr val="0B313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rPr>
              <a:t>1</a:t>
            </a:r>
            <a:endParaRPr kumimoji="0" lang="zh-CN" altLang="en-US" sz="2800"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endParaRPr>
          </a:p>
        </p:txBody>
      </p:sp>
      <p:sp>
        <p:nvSpPr>
          <p:cNvPr id="12" name="TextBox 11">
            <a:extLst>
              <a:ext uri="{FF2B5EF4-FFF2-40B4-BE49-F238E27FC236}">
                <a16:creationId xmlns:a16="http://schemas.microsoft.com/office/drawing/2014/main" id="{CAE07141-AF64-157D-92E0-E1207FA26AC5}"/>
              </a:ext>
            </a:extLst>
          </p:cNvPr>
          <p:cNvSpPr txBox="1"/>
          <p:nvPr/>
        </p:nvSpPr>
        <p:spPr>
          <a:xfrm>
            <a:off x="2084706" y="3678793"/>
            <a:ext cx="2623424"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err="1">
                <a:ln>
                  <a:noFill/>
                </a:ln>
                <a:solidFill>
                  <a:prstClr val="white"/>
                </a:solidFill>
                <a:effectLst/>
                <a:uLnTx/>
                <a:uFillTx/>
                <a:latin typeface="Microsoft YaHei Light" panose="020B0503020204020204" pitchFamily="34" charset="-122"/>
                <a:ea typeface="Microsoft YaHei Light" panose="020B0503020204020204" pitchFamily="34" charset="-122"/>
              </a:rPr>
              <a:t>物流管家</a:t>
            </a:r>
          </a:p>
        </p:txBody>
      </p:sp>
      <p:sp>
        <p:nvSpPr>
          <p:cNvPr id="13" name="椭圆 12">
            <a:extLst>
              <a:ext uri="{FF2B5EF4-FFF2-40B4-BE49-F238E27FC236}">
                <a16:creationId xmlns:a16="http://schemas.microsoft.com/office/drawing/2014/main" id="{FAB602A4-3363-6BA1-1093-727F6A4C240A}"/>
              </a:ext>
            </a:extLst>
          </p:cNvPr>
          <p:cNvSpPr/>
          <p:nvPr/>
        </p:nvSpPr>
        <p:spPr>
          <a:xfrm>
            <a:off x="1059653" y="3631789"/>
            <a:ext cx="548640" cy="541083"/>
          </a:xfrm>
          <a:prstGeom prst="ellipse">
            <a:avLst/>
          </a:prstGeom>
          <a:solidFill>
            <a:srgbClr val="0B313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rPr>
              <a:t>2</a:t>
            </a:r>
            <a:endParaRPr kumimoji="0" lang="zh-CN" altLang="en-US" sz="2800"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endParaRPr>
          </a:p>
        </p:txBody>
      </p:sp>
      <p:sp>
        <p:nvSpPr>
          <p:cNvPr id="14" name="TextBox 11">
            <a:extLst>
              <a:ext uri="{FF2B5EF4-FFF2-40B4-BE49-F238E27FC236}">
                <a16:creationId xmlns:a16="http://schemas.microsoft.com/office/drawing/2014/main" id="{08804954-53DC-81C8-DB4C-17F8994BFF9B}"/>
              </a:ext>
            </a:extLst>
          </p:cNvPr>
          <p:cNvSpPr txBox="1"/>
          <p:nvPr/>
        </p:nvSpPr>
        <p:spPr>
          <a:xfrm>
            <a:off x="2084706" y="4958540"/>
            <a:ext cx="2623424"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err="1">
                <a:ln>
                  <a:noFill/>
                </a:ln>
                <a:solidFill>
                  <a:prstClr val="white"/>
                </a:solidFill>
                <a:effectLst/>
                <a:uLnTx/>
                <a:uFillTx/>
                <a:latin typeface="Microsoft YaHei Light" panose="020B0503020204020204" pitchFamily="34" charset="-122"/>
                <a:ea typeface="Microsoft YaHei Light" panose="020B0503020204020204" pitchFamily="34" charset="-122"/>
              </a:rPr>
              <a:t>通行守护</a:t>
            </a:r>
          </a:p>
        </p:txBody>
      </p:sp>
      <p:sp>
        <p:nvSpPr>
          <p:cNvPr id="15" name="椭圆 14">
            <a:extLst>
              <a:ext uri="{FF2B5EF4-FFF2-40B4-BE49-F238E27FC236}">
                <a16:creationId xmlns:a16="http://schemas.microsoft.com/office/drawing/2014/main" id="{DB962393-0DC3-ACA2-ED89-AC94AAE74311}"/>
              </a:ext>
            </a:extLst>
          </p:cNvPr>
          <p:cNvSpPr/>
          <p:nvPr/>
        </p:nvSpPr>
        <p:spPr>
          <a:xfrm>
            <a:off x="1059653" y="4911536"/>
            <a:ext cx="548640" cy="541083"/>
          </a:xfrm>
          <a:prstGeom prst="ellipse">
            <a:avLst/>
          </a:prstGeom>
          <a:solidFill>
            <a:srgbClr val="0B313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rPr>
              <a:t>3</a:t>
            </a:r>
            <a:endParaRPr kumimoji="0" lang="zh-CN" altLang="en-US" sz="2800"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endParaRPr>
          </a:p>
        </p:txBody>
      </p:sp>
      <p:sp>
        <p:nvSpPr>
          <p:cNvPr id="16" name="TextBox 11">
            <a:extLst>
              <a:ext uri="{FF2B5EF4-FFF2-40B4-BE49-F238E27FC236}">
                <a16:creationId xmlns:a16="http://schemas.microsoft.com/office/drawing/2014/main" id="{F9B61A43-F810-58D2-6903-F295AE7F18E7}"/>
              </a:ext>
            </a:extLst>
          </p:cNvPr>
          <p:cNvSpPr txBox="1"/>
          <p:nvPr/>
        </p:nvSpPr>
        <p:spPr>
          <a:xfrm>
            <a:off x="5661068" y="2389534"/>
            <a:ext cx="2215515"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err="1">
                <a:ln>
                  <a:noFill/>
                </a:ln>
                <a:solidFill>
                  <a:prstClr val="white"/>
                </a:solidFill>
                <a:effectLst/>
                <a:uLnTx/>
                <a:uFillTx/>
                <a:latin typeface="Microsoft YaHei Light" panose="020B0503020204020204" pitchFamily="34" charset="-122"/>
                <a:ea typeface="Microsoft YaHei Light" panose="020B0503020204020204" pitchFamily="34" charset="-122"/>
              </a:rPr>
              <a:t>停车取卡</a:t>
            </a:r>
          </a:p>
        </p:txBody>
      </p:sp>
      <p:sp>
        <p:nvSpPr>
          <p:cNvPr id="17" name="椭圆 16">
            <a:extLst>
              <a:ext uri="{FF2B5EF4-FFF2-40B4-BE49-F238E27FC236}">
                <a16:creationId xmlns:a16="http://schemas.microsoft.com/office/drawing/2014/main" id="{F40E0760-4F6E-A9DE-07D3-933001975743}"/>
              </a:ext>
            </a:extLst>
          </p:cNvPr>
          <p:cNvSpPr/>
          <p:nvPr/>
        </p:nvSpPr>
        <p:spPr>
          <a:xfrm>
            <a:off x="4579794" y="2352042"/>
            <a:ext cx="548640" cy="541083"/>
          </a:xfrm>
          <a:prstGeom prst="ellipse">
            <a:avLst/>
          </a:prstGeom>
          <a:solidFill>
            <a:srgbClr val="0B313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rPr>
              <a:t>4</a:t>
            </a:r>
            <a:endParaRPr kumimoji="0" lang="zh-CN" altLang="en-US" sz="2800"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endParaRPr>
          </a:p>
        </p:txBody>
      </p:sp>
      <p:sp>
        <p:nvSpPr>
          <p:cNvPr id="18" name="TextBox 11">
            <a:extLst>
              <a:ext uri="{FF2B5EF4-FFF2-40B4-BE49-F238E27FC236}">
                <a16:creationId xmlns:a16="http://schemas.microsoft.com/office/drawing/2014/main" id="{A7FEBD18-1747-895B-D64A-1556D4DB1EDE}"/>
              </a:ext>
            </a:extLst>
          </p:cNvPr>
          <p:cNvSpPr txBox="1"/>
          <p:nvPr/>
        </p:nvSpPr>
        <p:spPr>
          <a:xfrm>
            <a:off x="5661068" y="3659724"/>
            <a:ext cx="188595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err="1">
                <a:ln>
                  <a:noFill/>
                </a:ln>
                <a:solidFill>
                  <a:prstClr val="white"/>
                </a:solidFill>
                <a:effectLst/>
                <a:uLnTx/>
                <a:uFillTx/>
                <a:latin typeface="Microsoft YaHei Light" panose="020B0503020204020204" pitchFamily="34" charset="-122"/>
                <a:ea typeface="Microsoft YaHei Light" panose="020B0503020204020204" pitchFamily="34" charset="-122"/>
              </a:rPr>
              <a:t>超级</a:t>
            </a:r>
            <a:r>
              <a:rPr kumimoji="0" lang="zh-CN" altLang="en-US" sz="2000" u="none" strike="noStrike" kern="1200" cap="none" spc="0" normalizeH="0" baseline="0" noProof="0" dirty="0" err="1">
                <a:ln>
                  <a:noFill/>
                </a:ln>
                <a:solidFill>
                  <a:prstClr val="white"/>
                </a:solidFill>
                <a:effectLst/>
                <a:uLnTx/>
                <a:uFillTx/>
                <a:latin typeface="Microsoft YaHei Light" panose="020B0503020204020204" pitchFamily="34" charset="-122"/>
                <a:ea typeface="Microsoft YaHei Light" panose="020B0503020204020204" pitchFamily="34" charset="-122"/>
              </a:rPr>
              <a:t>工厂</a:t>
            </a:r>
          </a:p>
        </p:txBody>
      </p:sp>
      <p:sp>
        <p:nvSpPr>
          <p:cNvPr id="19" name="椭圆 18">
            <a:extLst>
              <a:ext uri="{FF2B5EF4-FFF2-40B4-BE49-F238E27FC236}">
                <a16:creationId xmlns:a16="http://schemas.microsoft.com/office/drawing/2014/main" id="{DC0B216C-42C7-EA72-740C-B65B0688CCB7}"/>
              </a:ext>
            </a:extLst>
          </p:cNvPr>
          <p:cNvSpPr/>
          <p:nvPr/>
        </p:nvSpPr>
        <p:spPr>
          <a:xfrm>
            <a:off x="4579794" y="3631789"/>
            <a:ext cx="548640" cy="541083"/>
          </a:xfrm>
          <a:prstGeom prst="ellipse">
            <a:avLst/>
          </a:prstGeom>
          <a:solidFill>
            <a:srgbClr val="0B313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rPr>
              <a:t>5</a:t>
            </a:r>
            <a:endParaRPr kumimoji="0" lang="zh-CN" altLang="en-US" sz="2800"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endParaRPr>
          </a:p>
        </p:txBody>
      </p:sp>
      <p:sp>
        <p:nvSpPr>
          <p:cNvPr id="23" name="文本框 22">
            <a:extLst>
              <a:ext uri="{FF2B5EF4-FFF2-40B4-BE49-F238E27FC236}">
                <a16:creationId xmlns:a16="http://schemas.microsoft.com/office/drawing/2014/main" id="{8BAB3D0E-D655-39AE-CD61-F036BC4EC55C}"/>
              </a:ext>
            </a:extLst>
          </p:cNvPr>
          <p:cNvSpPr txBox="1"/>
          <p:nvPr/>
        </p:nvSpPr>
        <p:spPr>
          <a:xfrm>
            <a:off x="7862498" y="1862824"/>
            <a:ext cx="3929380" cy="2953694"/>
          </a:xfrm>
          <a:prstGeom prst="rect">
            <a:avLst/>
          </a:prstGeom>
          <a:noFill/>
        </p:spPr>
        <p:txBody>
          <a:bodyPr wrap="square" rtlCol="0">
            <a:spAutoFit/>
          </a:bodyPr>
          <a:lstStyle/>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rPr>
              <a:t>整个场地中将放置</a:t>
            </a:r>
            <a:r>
              <a:rPr kumimoji="0" lang="en-US" altLang="zh-CN" b="1" i="0" u="none" strike="noStrike" kern="1200" cap="none" spc="0" normalizeH="0" baseline="0" noProof="0" dirty="0">
                <a:ln>
                  <a:noFill/>
                </a:ln>
                <a:solidFill>
                  <a:srgbClr val="E6188B"/>
                </a:solidFill>
                <a:effectLst/>
                <a:highlight>
                  <a:srgbClr val="DBE4F4"/>
                </a:highlight>
                <a:uLnTx/>
                <a:uFillTx/>
                <a:latin typeface="Microsoft YaHei Light" panose="020B0503020204020204" pitchFamily="34" charset="-122"/>
                <a:ea typeface="Microsoft YaHei Light" panose="020B0503020204020204" pitchFamily="34" charset="-122"/>
                <a:cs typeface="+mn-cs"/>
              </a:rPr>
              <a:t>5</a:t>
            </a:r>
            <a:r>
              <a:rPr kumimoji="0" lang="zh-CN" altLang="en-US" b="1" i="0" u="none" strike="noStrike" kern="1200" cap="none" spc="0" normalizeH="0" baseline="0" noProof="0" dirty="0">
                <a:ln>
                  <a:noFill/>
                </a:ln>
                <a:solidFill>
                  <a:srgbClr val="E6188B"/>
                </a:solidFill>
                <a:effectLst/>
                <a:highlight>
                  <a:srgbClr val="DBE4F4"/>
                </a:highlight>
                <a:uLnTx/>
                <a:uFillTx/>
                <a:latin typeface="Microsoft YaHei Light" panose="020B0503020204020204" pitchFamily="34" charset="-122"/>
                <a:ea typeface="Microsoft YaHei Light" panose="020B0503020204020204" pitchFamily="34" charset="-122"/>
                <a:cs typeface="+mn-cs"/>
              </a:rPr>
              <a:t>个任务点</a:t>
            </a:r>
            <a:endParaRPr kumimoji="0" lang="en-US" altLang="zh-CN" b="1" i="0" u="none" strike="noStrike" kern="1200" cap="none" spc="0" normalizeH="0" baseline="0" noProof="0" dirty="0">
              <a:ln>
                <a:noFill/>
              </a:ln>
              <a:solidFill>
                <a:srgbClr val="E6188B"/>
              </a:solidFill>
              <a:effectLst/>
              <a:highlight>
                <a:srgbClr val="DBE4F4"/>
              </a:highlight>
              <a:uLnTx/>
              <a:uFillTx/>
              <a:latin typeface="Microsoft YaHei Light" panose="020B0503020204020204" pitchFamily="34" charset="-122"/>
              <a:ea typeface="Microsoft YaHei Light" panose="020B0503020204020204" pitchFamily="34" charset="-122"/>
              <a:cs typeface="+mn-cs"/>
            </a:endParaRP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rPr>
              <a:t>不同任务对应不同分值。</a:t>
            </a:r>
          </a:p>
          <a:p>
            <a:pPr marL="342900" marR="0" lvl="0" indent="-34290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rPr>
              <a:t>选手需先沿车道</a:t>
            </a:r>
            <a:r>
              <a:rPr kumimoji="0" lang="zh-CN" altLang="en-US" b="0" i="0" u="sng"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rPr>
              <a:t>顺时针</a:t>
            </a:r>
            <a:r>
              <a:rPr kumimoji="0" lang="zh-CN" altLang="en-US"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rPr>
              <a:t>行驶一圈完成个人任务，从出发区域出发，延个人任务车道顺时针行驶一圈回到出发区域后可开始执行超级工厂任务。 </a:t>
            </a:r>
            <a:endParaRPr kumimoji="1" lang="zh-CN" altLang="en-US" b="0" i="0" u="none" strike="noStrike" kern="1200" cap="none" spc="0" normalizeH="0" baseline="0" noProof="0" dirty="0">
              <a:ln>
                <a:noFill/>
              </a:ln>
              <a:solidFill>
                <a:prstClr val="white"/>
              </a:solidFill>
              <a:effectLst/>
              <a:uLnTx/>
              <a:uFillTx/>
              <a:latin typeface="Microsoft YaHei Light" panose="020B0503020204020204" pitchFamily="34" charset="-122"/>
              <a:ea typeface="Microsoft YaHei Light" panose="020B0503020204020204" pitchFamily="34" charset="-122"/>
              <a:cs typeface="+mn-cs"/>
            </a:endParaRPr>
          </a:p>
        </p:txBody>
      </p:sp>
      <p:sp>
        <p:nvSpPr>
          <p:cNvPr id="5" name="矩形 4">
            <a:extLst>
              <a:ext uri="{FF2B5EF4-FFF2-40B4-BE49-F238E27FC236}">
                <a16:creationId xmlns:a16="http://schemas.microsoft.com/office/drawing/2014/main" id="{A587C629-6E94-99B9-0F9A-53274F2AC09A}"/>
              </a:ext>
            </a:extLst>
          </p:cNvPr>
          <p:cNvSpPr/>
          <p:nvPr/>
        </p:nvSpPr>
        <p:spPr>
          <a:xfrm>
            <a:off x="5286905" y="520869"/>
            <a:ext cx="1415772" cy="461665"/>
          </a:xfrm>
          <a:prstGeom prst="rect">
            <a:avLst/>
          </a:prstGeom>
          <a:ln>
            <a:noFill/>
          </a:ln>
        </p:spPr>
        <p:txBody>
          <a:bodyPr wrap="none">
            <a:spAutoFit/>
          </a:bodyPr>
          <a:lstStyle/>
          <a:p>
            <a:pPr>
              <a:defRPr/>
            </a:pPr>
            <a:r>
              <a:rPr kumimoji="1" lang="zh-CN" altLang="en-US" sz="2400" dirty="0">
                <a:solidFill>
                  <a:schemeClr val="bg1"/>
                </a:solidFill>
                <a:latin typeface="Microsoft YaHei" panose="020B0503020204020204" pitchFamily="34" charset="-122"/>
                <a:ea typeface="Microsoft YaHei" panose="020B0503020204020204" pitchFamily="34" charset="-122"/>
              </a:rPr>
              <a:t>任务介绍</a:t>
            </a:r>
          </a:p>
        </p:txBody>
      </p:sp>
      <p:grpSp>
        <p:nvGrpSpPr>
          <p:cNvPr id="25" name="组合 94">
            <a:extLst>
              <a:ext uri="{FF2B5EF4-FFF2-40B4-BE49-F238E27FC236}">
                <a16:creationId xmlns:a16="http://schemas.microsoft.com/office/drawing/2014/main" id="{1004E80E-4168-656A-B874-AB5A33305558}"/>
              </a:ext>
            </a:extLst>
          </p:cNvPr>
          <p:cNvGrpSpPr/>
          <p:nvPr/>
        </p:nvGrpSpPr>
        <p:grpSpPr>
          <a:xfrm>
            <a:off x="2509875" y="914313"/>
            <a:ext cx="6977725" cy="136446"/>
            <a:chOff x="6819024" y="1627353"/>
            <a:chExt cx="8213888" cy="229810"/>
          </a:xfrm>
        </p:grpSpPr>
        <p:sp>
          <p:nvSpPr>
            <p:cNvPr id="26" name="任意形状 61">
              <a:extLst>
                <a:ext uri="{FF2B5EF4-FFF2-40B4-BE49-F238E27FC236}">
                  <a16:creationId xmlns:a16="http://schemas.microsoft.com/office/drawing/2014/main" id="{8B9F576A-4716-D371-9E7F-D524EC0F9827}"/>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chemeClr val="bg1"/>
                </a:solidFill>
                <a:latin typeface="ADAM.CG PRO" pitchFamily="2" charset="0"/>
                <a:ea typeface="华文楷体"/>
              </a:endParaRPr>
            </a:p>
          </p:txBody>
        </p:sp>
        <p:sp>
          <p:nvSpPr>
            <p:cNvPr id="27" name="任意形状 68">
              <a:extLst>
                <a:ext uri="{FF2B5EF4-FFF2-40B4-BE49-F238E27FC236}">
                  <a16:creationId xmlns:a16="http://schemas.microsoft.com/office/drawing/2014/main" id="{8A7D5FA4-3F93-3B6E-96EC-A9913F68AD53}"/>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a:pPr>
              <a:endParaRPr kumimoji="1" lang="zh-CN" altLang="en-US" sz="1266" dirty="0">
                <a:solidFill>
                  <a:schemeClr val="bg1"/>
                </a:solidFill>
                <a:latin typeface="ADAM.CG PRO" pitchFamily="2" charset="0"/>
                <a:ea typeface="华文楷体"/>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wind"/>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78">
            <a:extLst>
              <a:ext uri="{FF2B5EF4-FFF2-40B4-BE49-F238E27FC236}">
                <a16:creationId xmlns:a16="http://schemas.microsoft.com/office/drawing/2014/main" id="{AABE9E7F-DE17-49F8-B8D6-5ECFCC775356}"/>
              </a:ext>
            </a:extLst>
          </p:cNvPr>
          <p:cNvGrpSpPr/>
          <p:nvPr/>
        </p:nvGrpSpPr>
        <p:grpSpPr>
          <a:xfrm>
            <a:off x="1763557" y="6943871"/>
            <a:ext cx="7696265" cy="26141"/>
            <a:chOff x="1029501" y="5565335"/>
            <a:chExt cx="10945799" cy="37179"/>
          </a:xfrm>
        </p:grpSpPr>
        <p:cxnSp>
          <p:nvCxnSpPr>
            <p:cNvPr id="14" name="直接连接符 13">
              <a:extLst>
                <a:ext uri="{FF2B5EF4-FFF2-40B4-BE49-F238E27FC236}">
                  <a16:creationId xmlns:a16="http://schemas.microsoft.com/office/drawing/2014/main" id="{9142E09F-8AA9-4BB0-BB17-B43AE38A1D74}"/>
                </a:ext>
              </a:extLst>
            </p:cNvPr>
            <p:cNvCxnSpPr>
              <a:cxnSpLocks/>
            </p:cNvCxnSpPr>
            <p:nvPr/>
          </p:nvCxnSpPr>
          <p:spPr>
            <a:xfrm flipH="1">
              <a:off x="10342495" y="5583925"/>
              <a:ext cx="1632805" cy="0"/>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nvGrpSpPr>
            <p:cNvPr id="5" name="组合 14">
              <a:extLst>
                <a:ext uri="{FF2B5EF4-FFF2-40B4-BE49-F238E27FC236}">
                  <a16:creationId xmlns:a16="http://schemas.microsoft.com/office/drawing/2014/main" id="{F8BBDFB7-73E1-49EE-8159-09AFB87929D1}"/>
                </a:ext>
              </a:extLst>
            </p:cNvPr>
            <p:cNvGrpSpPr/>
            <p:nvPr/>
          </p:nvGrpSpPr>
          <p:grpSpPr>
            <a:xfrm>
              <a:off x="10316496" y="5565335"/>
              <a:ext cx="483326" cy="37179"/>
              <a:chOff x="6449441" y="3851910"/>
              <a:chExt cx="908162" cy="61520"/>
            </a:xfrm>
            <a:solidFill>
              <a:srgbClr val="193169"/>
            </a:solidFill>
          </p:grpSpPr>
          <p:sp>
            <p:nvSpPr>
              <p:cNvPr id="17" name="平行四边形 16">
                <a:extLst>
                  <a:ext uri="{FF2B5EF4-FFF2-40B4-BE49-F238E27FC236}">
                    <a16:creationId xmlns:a16="http://schemas.microsoft.com/office/drawing/2014/main" id="{D7F6DA6E-1144-411D-9219-11C8423338E1}"/>
                  </a:ext>
                </a:extLst>
              </p:cNvPr>
              <p:cNvSpPr/>
              <p:nvPr/>
            </p:nvSpPr>
            <p:spPr>
              <a:xfrm>
                <a:off x="64494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marL="0" marR="0" lvl="0" indent="0" algn="l" defTabSz="642838" rtl="0" eaLnBrk="1" fontAlgn="auto" latinLnBrk="0" hangingPunct="1">
                  <a:lnSpc>
                    <a:spcPct val="100000"/>
                  </a:lnSpc>
                  <a:spcBef>
                    <a:spcPts val="0"/>
                  </a:spcBef>
                  <a:spcAft>
                    <a:spcPts val="0"/>
                  </a:spcAft>
                  <a:buClrTx/>
                  <a:buSzTx/>
                  <a:buFontTx/>
                  <a:buNone/>
                  <a:tabLst/>
                  <a:defRPr/>
                </a:pPr>
                <a:endParaRPr kumimoji="0" lang="zh-CN" altLang="en-US" sz="1125" b="0" i="0" u="none" strike="noStrike" kern="1200" cap="none" spc="0" normalizeH="0" baseline="0" noProof="0" dirty="0">
                  <a:ln>
                    <a:noFill/>
                  </a:ln>
                  <a:solidFill>
                    <a:srgbClr val="000000">
                      <a:lumMod val="75000"/>
                      <a:lumOff val="25000"/>
                    </a:srgbClr>
                  </a:solidFill>
                  <a:effectLst/>
                  <a:uLnTx/>
                  <a:uFillTx/>
                  <a:latin typeface="Arial"/>
                  <a:ea typeface="微软雅黑"/>
                  <a:cs typeface="+mn-cs"/>
                  <a:sym typeface="等线"/>
                </a:endParaRPr>
              </a:p>
            </p:txBody>
          </p:sp>
          <p:sp>
            <p:nvSpPr>
              <p:cNvPr id="18" name="平行四边形 17">
                <a:extLst>
                  <a:ext uri="{FF2B5EF4-FFF2-40B4-BE49-F238E27FC236}">
                    <a16:creationId xmlns:a16="http://schemas.microsoft.com/office/drawing/2014/main" id="{A83F8EDD-F056-4269-AC92-8D60989B3854}"/>
                  </a:ext>
                </a:extLst>
              </p:cNvPr>
              <p:cNvSpPr/>
              <p:nvPr/>
            </p:nvSpPr>
            <p:spPr>
              <a:xfrm>
                <a:off x="65338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marL="0" marR="0" lvl="0" indent="0" algn="l" defTabSz="642838" rtl="0" eaLnBrk="1" fontAlgn="auto" latinLnBrk="0" hangingPunct="1">
                  <a:lnSpc>
                    <a:spcPct val="100000"/>
                  </a:lnSpc>
                  <a:spcBef>
                    <a:spcPts val="0"/>
                  </a:spcBef>
                  <a:spcAft>
                    <a:spcPts val="0"/>
                  </a:spcAft>
                  <a:buClrTx/>
                  <a:buSzTx/>
                  <a:buFontTx/>
                  <a:buNone/>
                  <a:tabLst/>
                  <a:defRPr/>
                </a:pPr>
                <a:endParaRPr kumimoji="0" lang="zh-CN" altLang="en-US" sz="1125" b="0" i="0" u="none" strike="noStrike" kern="1200" cap="none" spc="0" normalizeH="0" baseline="0" noProof="0" dirty="0">
                  <a:ln>
                    <a:noFill/>
                  </a:ln>
                  <a:solidFill>
                    <a:srgbClr val="000000">
                      <a:lumMod val="75000"/>
                      <a:lumOff val="25000"/>
                    </a:srgbClr>
                  </a:solidFill>
                  <a:effectLst/>
                  <a:uLnTx/>
                  <a:uFillTx/>
                  <a:latin typeface="Arial"/>
                  <a:ea typeface="微软雅黑"/>
                  <a:cs typeface="+mn-cs"/>
                  <a:sym typeface="等线"/>
                </a:endParaRPr>
              </a:p>
            </p:txBody>
          </p:sp>
          <p:sp>
            <p:nvSpPr>
              <p:cNvPr id="19" name="平行四边形 18">
                <a:extLst>
                  <a:ext uri="{FF2B5EF4-FFF2-40B4-BE49-F238E27FC236}">
                    <a16:creationId xmlns:a16="http://schemas.microsoft.com/office/drawing/2014/main" id="{102573C7-613B-437C-9E0F-295BE93D26F2}"/>
                  </a:ext>
                </a:extLst>
              </p:cNvPr>
              <p:cNvSpPr/>
              <p:nvPr/>
            </p:nvSpPr>
            <p:spPr>
              <a:xfrm>
                <a:off x="66182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marL="0" marR="0" lvl="0" indent="0" algn="l" defTabSz="642838" rtl="0" eaLnBrk="1" fontAlgn="auto" latinLnBrk="0" hangingPunct="1">
                  <a:lnSpc>
                    <a:spcPct val="100000"/>
                  </a:lnSpc>
                  <a:spcBef>
                    <a:spcPts val="0"/>
                  </a:spcBef>
                  <a:spcAft>
                    <a:spcPts val="0"/>
                  </a:spcAft>
                  <a:buClrTx/>
                  <a:buSzTx/>
                  <a:buFontTx/>
                  <a:buNone/>
                  <a:tabLst/>
                  <a:defRPr/>
                </a:pPr>
                <a:endParaRPr kumimoji="0" lang="zh-CN" altLang="en-US" sz="1125" b="0" i="0" u="none" strike="noStrike" kern="1200" cap="none" spc="0" normalizeH="0" baseline="0" noProof="0" dirty="0">
                  <a:ln>
                    <a:noFill/>
                  </a:ln>
                  <a:solidFill>
                    <a:srgbClr val="000000">
                      <a:lumMod val="75000"/>
                      <a:lumOff val="25000"/>
                    </a:srgbClr>
                  </a:solidFill>
                  <a:effectLst/>
                  <a:uLnTx/>
                  <a:uFillTx/>
                  <a:latin typeface="Arial"/>
                  <a:ea typeface="微软雅黑"/>
                  <a:cs typeface="+mn-cs"/>
                  <a:sym typeface="等线"/>
                </a:endParaRPr>
              </a:p>
            </p:txBody>
          </p:sp>
          <p:sp>
            <p:nvSpPr>
              <p:cNvPr id="20" name="平行四边形 19">
                <a:extLst>
                  <a:ext uri="{FF2B5EF4-FFF2-40B4-BE49-F238E27FC236}">
                    <a16:creationId xmlns:a16="http://schemas.microsoft.com/office/drawing/2014/main" id="{842913CC-E1EE-4592-8E0C-859BF00DBB07}"/>
                  </a:ext>
                </a:extLst>
              </p:cNvPr>
              <p:cNvSpPr/>
              <p:nvPr/>
            </p:nvSpPr>
            <p:spPr>
              <a:xfrm>
                <a:off x="6702641"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marL="0" marR="0" lvl="0" indent="0" algn="l" defTabSz="642838" rtl="0" eaLnBrk="1" fontAlgn="auto" latinLnBrk="0" hangingPunct="1">
                  <a:lnSpc>
                    <a:spcPct val="100000"/>
                  </a:lnSpc>
                  <a:spcBef>
                    <a:spcPts val="0"/>
                  </a:spcBef>
                  <a:spcAft>
                    <a:spcPts val="0"/>
                  </a:spcAft>
                  <a:buClrTx/>
                  <a:buSzTx/>
                  <a:buFontTx/>
                  <a:buNone/>
                  <a:tabLst/>
                  <a:defRPr/>
                </a:pPr>
                <a:endParaRPr kumimoji="0" lang="zh-CN" altLang="en-US" sz="1125" b="0" i="0" u="none" strike="noStrike" kern="1200" cap="none" spc="0" normalizeH="0" baseline="0" noProof="0" dirty="0">
                  <a:ln>
                    <a:noFill/>
                  </a:ln>
                  <a:solidFill>
                    <a:srgbClr val="000000">
                      <a:lumMod val="75000"/>
                      <a:lumOff val="25000"/>
                    </a:srgbClr>
                  </a:solidFill>
                  <a:effectLst/>
                  <a:uLnTx/>
                  <a:uFillTx/>
                  <a:latin typeface="Arial"/>
                  <a:ea typeface="微软雅黑"/>
                  <a:cs typeface="+mn-cs"/>
                  <a:sym typeface="等线"/>
                </a:endParaRPr>
              </a:p>
            </p:txBody>
          </p:sp>
          <p:sp>
            <p:nvSpPr>
              <p:cNvPr id="21" name="平行四边形 20">
                <a:extLst>
                  <a:ext uri="{FF2B5EF4-FFF2-40B4-BE49-F238E27FC236}">
                    <a16:creationId xmlns:a16="http://schemas.microsoft.com/office/drawing/2014/main" id="{0EDD9BAA-C876-45EC-9B00-2FBF470C66C8}"/>
                  </a:ext>
                </a:extLst>
              </p:cNvPr>
              <p:cNvSpPr/>
              <p:nvPr/>
            </p:nvSpPr>
            <p:spPr>
              <a:xfrm>
                <a:off x="6787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marL="0" marR="0" lvl="0" indent="0" algn="l" defTabSz="642838" rtl="0" eaLnBrk="1" fontAlgn="auto" latinLnBrk="0" hangingPunct="1">
                  <a:lnSpc>
                    <a:spcPct val="100000"/>
                  </a:lnSpc>
                  <a:spcBef>
                    <a:spcPts val="0"/>
                  </a:spcBef>
                  <a:spcAft>
                    <a:spcPts val="0"/>
                  </a:spcAft>
                  <a:buClrTx/>
                  <a:buSzTx/>
                  <a:buFontTx/>
                  <a:buNone/>
                  <a:tabLst/>
                  <a:defRPr/>
                </a:pPr>
                <a:endParaRPr kumimoji="0" lang="zh-CN" altLang="en-US" sz="1125" b="0" i="0" u="none" strike="noStrike" kern="1200" cap="none" spc="0" normalizeH="0" baseline="0" noProof="0" dirty="0">
                  <a:ln>
                    <a:noFill/>
                  </a:ln>
                  <a:solidFill>
                    <a:srgbClr val="000000">
                      <a:lumMod val="75000"/>
                      <a:lumOff val="25000"/>
                    </a:srgbClr>
                  </a:solidFill>
                  <a:effectLst/>
                  <a:uLnTx/>
                  <a:uFillTx/>
                  <a:latin typeface="Arial"/>
                  <a:ea typeface="微软雅黑"/>
                  <a:cs typeface="+mn-cs"/>
                  <a:sym typeface="等线"/>
                </a:endParaRPr>
              </a:p>
            </p:txBody>
          </p:sp>
          <p:sp>
            <p:nvSpPr>
              <p:cNvPr id="22" name="平行四边形 21">
                <a:extLst>
                  <a:ext uri="{FF2B5EF4-FFF2-40B4-BE49-F238E27FC236}">
                    <a16:creationId xmlns:a16="http://schemas.microsoft.com/office/drawing/2014/main" id="{20233A63-11E3-4573-ADA6-F21C51156976}"/>
                  </a:ext>
                </a:extLst>
              </p:cNvPr>
              <p:cNvSpPr/>
              <p:nvPr/>
            </p:nvSpPr>
            <p:spPr>
              <a:xfrm>
                <a:off x="6871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marL="0" marR="0" lvl="0" indent="0" algn="l" defTabSz="642838" rtl="0" eaLnBrk="1" fontAlgn="auto" latinLnBrk="0" hangingPunct="1">
                  <a:lnSpc>
                    <a:spcPct val="100000"/>
                  </a:lnSpc>
                  <a:spcBef>
                    <a:spcPts val="0"/>
                  </a:spcBef>
                  <a:spcAft>
                    <a:spcPts val="0"/>
                  </a:spcAft>
                  <a:buClrTx/>
                  <a:buSzTx/>
                  <a:buFontTx/>
                  <a:buNone/>
                  <a:tabLst/>
                  <a:defRPr/>
                </a:pPr>
                <a:endParaRPr kumimoji="0" lang="zh-CN" altLang="en-US" sz="1125" b="0" i="0" u="none" strike="noStrike" kern="1200" cap="none" spc="0" normalizeH="0" baseline="0" noProof="0" dirty="0">
                  <a:ln>
                    <a:noFill/>
                  </a:ln>
                  <a:solidFill>
                    <a:srgbClr val="000000">
                      <a:lumMod val="75000"/>
                      <a:lumOff val="25000"/>
                    </a:srgbClr>
                  </a:solidFill>
                  <a:effectLst/>
                  <a:uLnTx/>
                  <a:uFillTx/>
                  <a:latin typeface="Arial"/>
                  <a:ea typeface="微软雅黑"/>
                  <a:cs typeface="+mn-cs"/>
                  <a:sym typeface="等线"/>
                </a:endParaRPr>
              </a:p>
            </p:txBody>
          </p:sp>
          <p:sp>
            <p:nvSpPr>
              <p:cNvPr id="23" name="平行四边形 22">
                <a:extLst>
                  <a:ext uri="{FF2B5EF4-FFF2-40B4-BE49-F238E27FC236}">
                    <a16:creationId xmlns:a16="http://schemas.microsoft.com/office/drawing/2014/main" id="{6835189D-82C7-4617-8E79-C4DBD2693A0C}"/>
                  </a:ext>
                </a:extLst>
              </p:cNvPr>
              <p:cNvSpPr/>
              <p:nvPr/>
            </p:nvSpPr>
            <p:spPr>
              <a:xfrm>
                <a:off x="69558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marL="0" marR="0" lvl="0" indent="0" algn="l" defTabSz="642838" rtl="0" eaLnBrk="1" fontAlgn="auto" latinLnBrk="0" hangingPunct="1">
                  <a:lnSpc>
                    <a:spcPct val="100000"/>
                  </a:lnSpc>
                  <a:spcBef>
                    <a:spcPts val="0"/>
                  </a:spcBef>
                  <a:spcAft>
                    <a:spcPts val="0"/>
                  </a:spcAft>
                  <a:buClrTx/>
                  <a:buSzTx/>
                  <a:buFontTx/>
                  <a:buNone/>
                  <a:tabLst/>
                  <a:defRPr/>
                </a:pPr>
                <a:endParaRPr kumimoji="0" lang="zh-CN" altLang="en-US" sz="1125" b="0" i="0" u="none" strike="noStrike" kern="1200" cap="none" spc="0" normalizeH="0" baseline="0" noProof="0" dirty="0">
                  <a:ln>
                    <a:noFill/>
                  </a:ln>
                  <a:solidFill>
                    <a:srgbClr val="000000">
                      <a:lumMod val="75000"/>
                      <a:lumOff val="25000"/>
                    </a:srgbClr>
                  </a:solidFill>
                  <a:effectLst/>
                  <a:uLnTx/>
                  <a:uFillTx/>
                  <a:latin typeface="Arial"/>
                  <a:ea typeface="微软雅黑"/>
                  <a:cs typeface="+mn-cs"/>
                  <a:sym typeface="等线"/>
                </a:endParaRPr>
              </a:p>
            </p:txBody>
          </p:sp>
          <p:sp>
            <p:nvSpPr>
              <p:cNvPr id="24" name="平行四边形 23">
                <a:extLst>
                  <a:ext uri="{FF2B5EF4-FFF2-40B4-BE49-F238E27FC236}">
                    <a16:creationId xmlns:a16="http://schemas.microsoft.com/office/drawing/2014/main" id="{FFEC2F5C-B6EC-4877-8914-180AEBB8C180}"/>
                  </a:ext>
                </a:extLst>
              </p:cNvPr>
              <p:cNvSpPr/>
              <p:nvPr/>
            </p:nvSpPr>
            <p:spPr>
              <a:xfrm>
                <a:off x="70402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marL="0" marR="0" lvl="0" indent="0" algn="l" defTabSz="642838" rtl="0" eaLnBrk="1" fontAlgn="auto" latinLnBrk="0" hangingPunct="1">
                  <a:lnSpc>
                    <a:spcPct val="100000"/>
                  </a:lnSpc>
                  <a:spcBef>
                    <a:spcPts val="0"/>
                  </a:spcBef>
                  <a:spcAft>
                    <a:spcPts val="0"/>
                  </a:spcAft>
                  <a:buClrTx/>
                  <a:buSzTx/>
                  <a:buFontTx/>
                  <a:buNone/>
                  <a:tabLst/>
                  <a:defRPr/>
                </a:pPr>
                <a:endParaRPr kumimoji="0" lang="zh-CN" altLang="en-US" sz="1125" b="0" i="0" u="none" strike="noStrike" kern="1200" cap="none" spc="0" normalizeH="0" baseline="0" noProof="0" dirty="0">
                  <a:ln>
                    <a:noFill/>
                  </a:ln>
                  <a:solidFill>
                    <a:srgbClr val="000000">
                      <a:lumMod val="75000"/>
                      <a:lumOff val="25000"/>
                    </a:srgbClr>
                  </a:solidFill>
                  <a:effectLst/>
                  <a:uLnTx/>
                  <a:uFillTx/>
                  <a:latin typeface="Arial"/>
                  <a:ea typeface="微软雅黑"/>
                  <a:cs typeface="+mn-cs"/>
                  <a:sym typeface="等线"/>
                </a:endParaRPr>
              </a:p>
            </p:txBody>
          </p:sp>
          <p:sp>
            <p:nvSpPr>
              <p:cNvPr id="25" name="平行四边形 24">
                <a:extLst>
                  <a:ext uri="{FF2B5EF4-FFF2-40B4-BE49-F238E27FC236}">
                    <a16:creationId xmlns:a16="http://schemas.microsoft.com/office/drawing/2014/main" id="{46BB5C5E-29C7-4641-86CE-E51CA2922311}"/>
                  </a:ext>
                </a:extLst>
              </p:cNvPr>
              <p:cNvSpPr/>
              <p:nvPr/>
            </p:nvSpPr>
            <p:spPr>
              <a:xfrm>
                <a:off x="71246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marL="0" marR="0" lvl="0" indent="0" algn="l" defTabSz="642838" rtl="0" eaLnBrk="1" fontAlgn="auto" latinLnBrk="0" hangingPunct="1">
                  <a:lnSpc>
                    <a:spcPct val="100000"/>
                  </a:lnSpc>
                  <a:spcBef>
                    <a:spcPts val="0"/>
                  </a:spcBef>
                  <a:spcAft>
                    <a:spcPts val="0"/>
                  </a:spcAft>
                  <a:buClrTx/>
                  <a:buSzTx/>
                  <a:buFontTx/>
                  <a:buNone/>
                  <a:tabLst/>
                  <a:defRPr/>
                </a:pPr>
                <a:endParaRPr kumimoji="0" lang="zh-CN" altLang="en-US" sz="1125" b="0" i="0" u="none" strike="noStrike" kern="1200" cap="none" spc="0" normalizeH="0" baseline="0" noProof="0" dirty="0">
                  <a:ln>
                    <a:noFill/>
                  </a:ln>
                  <a:solidFill>
                    <a:srgbClr val="000000">
                      <a:lumMod val="75000"/>
                      <a:lumOff val="25000"/>
                    </a:srgbClr>
                  </a:solidFill>
                  <a:effectLst/>
                  <a:uLnTx/>
                  <a:uFillTx/>
                  <a:latin typeface="Arial"/>
                  <a:ea typeface="微软雅黑"/>
                  <a:cs typeface="+mn-cs"/>
                  <a:sym typeface="等线"/>
                </a:endParaRPr>
              </a:p>
            </p:txBody>
          </p:sp>
          <p:sp>
            <p:nvSpPr>
              <p:cNvPr id="26" name="平行四边形 25">
                <a:extLst>
                  <a:ext uri="{FF2B5EF4-FFF2-40B4-BE49-F238E27FC236}">
                    <a16:creationId xmlns:a16="http://schemas.microsoft.com/office/drawing/2014/main" id="{07149FBF-5CB2-460C-A1CE-DE865F620D2B}"/>
                  </a:ext>
                </a:extLst>
              </p:cNvPr>
              <p:cNvSpPr/>
              <p:nvPr/>
            </p:nvSpPr>
            <p:spPr>
              <a:xfrm>
                <a:off x="72090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marL="0" marR="0" lvl="0" indent="0" algn="l" defTabSz="642838" rtl="0" eaLnBrk="1" fontAlgn="auto" latinLnBrk="0" hangingPunct="1">
                  <a:lnSpc>
                    <a:spcPct val="100000"/>
                  </a:lnSpc>
                  <a:spcBef>
                    <a:spcPts val="0"/>
                  </a:spcBef>
                  <a:spcAft>
                    <a:spcPts val="0"/>
                  </a:spcAft>
                  <a:buClrTx/>
                  <a:buSzTx/>
                  <a:buFontTx/>
                  <a:buNone/>
                  <a:tabLst/>
                  <a:defRPr/>
                </a:pPr>
                <a:endParaRPr kumimoji="0" lang="zh-CN" altLang="en-US" sz="1125" b="0" i="0" u="none" strike="noStrike" kern="1200" cap="none" spc="0" normalizeH="0" baseline="0" noProof="0" dirty="0">
                  <a:ln>
                    <a:noFill/>
                  </a:ln>
                  <a:solidFill>
                    <a:srgbClr val="000000">
                      <a:lumMod val="75000"/>
                      <a:lumOff val="25000"/>
                    </a:srgbClr>
                  </a:solidFill>
                  <a:effectLst/>
                  <a:uLnTx/>
                  <a:uFillTx/>
                  <a:latin typeface="Arial"/>
                  <a:ea typeface="微软雅黑"/>
                  <a:cs typeface="+mn-cs"/>
                  <a:sym typeface="等线"/>
                </a:endParaRPr>
              </a:p>
            </p:txBody>
          </p:sp>
          <p:sp>
            <p:nvSpPr>
              <p:cNvPr id="27" name="平行四边形 26">
                <a:extLst>
                  <a:ext uri="{FF2B5EF4-FFF2-40B4-BE49-F238E27FC236}">
                    <a16:creationId xmlns:a16="http://schemas.microsoft.com/office/drawing/2014/main" id="{FF1B17FF-DFCD-4538-92A0-14D772A90C4B}"/>
                  </a:ext>
                </a:extLst>
              </p:cNvPr>
              <p:cNvSpPr/>
              <p:nvPr/>
            </p:nvSpPr>
            <p:spPr>
              <a:xfrm>
                <a:off x="7293440" y="3851910"/>
                <a:ext cx="64163" cy="61520"/>
              </a:xfrm>
              <a:prstGeom prst="parallelogram">
                <a:avLst/>
              </a:prstGeom>
              <a:grpFill/>
              <a:ln>
                <a:noFill/>
              </a:ln>
              <a:effectLst>
                <a:outerShdw blurRad="127000" algn="ctr" rotWithShape="0">
                  <a:srgbClr val="65B4D5">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4294" tIns="32147" rIns="64294" bIns="32147" numCol="1" spcCol="0" rtlCol="0" fromWordArt="0" anchor="ctr" anchorCtr="0" forceAA="0" compatLnSpc="1">
                <a:prstTxWarp prst="textNoShape">
                  <a:avLst/>
                </a:prstTxWarp>
                <a:noAutofit/>
              </a:bodyPr>
              <a:lstStyle/>
              <a:p>
                <a:pPr marL="0" marR="0" lvl="0" indent="0" algn="l" defTabSz="642838" rtl="0" eaLnBrk="1" fontAlgn="auto" latinLnBrk="0" hangingPunct="1">
                  <a:lnSpc>
                    <a:spcPct val="100000"/>
                  </a:lnSpc>
                  <a:spcBef>
                    <a:spcPts val="0"/>
                  </a:spcBef>
                  <a:spcAft>
                    <a:spcPts val="0"/>
                  </a:spcAft>
                  <a:buClrTx/>
                  <a:buSzTx/>
                  <a:buFontTx/>
                  <a:buNone/>
                  <a:tabLst/>
                  <a:defRPr/>
                </a:pPr>
                <a:endParaRPr kumimoji="0" lang="zh-CN" altLang="en-US" sz="1125" b="0" i="0" u="none" strike="noStrike" kern="1200" cap="none" spc="0" normalizeH="0" baseline="0" noProof="0" dirty="0">
                  <a:ln>
                    <a:noFill/>
                  </a:ln>
                  <a:solidFill>
                    <a:srgbClr val="000000">
                      <a:lumMod val="75000"/>
                      <a:lumOff val="25000"/>
                    </a:srgbClr>
                  </a:solidFill>
                  <a:effectLst/>
                  <a:uLnTx/>
                  <a:uFillTx/>
                  <a:latin typeface="Arial"/>
                  <a:ea typeface="微软雅黑"/>
                  <a:cs typeface="+mn-cs"/>
                  <a:sym typeface="等线"/>
                </a:endParaRPr>
              </a:p>
            </p:txBody>
          </p:sp>
        </p:grpSp>
        <p:cxnSp>
          <p:nvCxnSpPr>
            <p:cNvPr id="16" name="直接连接符 15">
              <a:extLst>
                <a:ext uri="{FF2B5EF4-FFF2-40B4-BE49-F238E27FC236}">
                  <a16:creationId xmlns:a16="http://schemas.microsoft.com/office/drawing/2014/main" id="{67E0B8DB-45BE-4AC1-BF8C-4F8D02CECD5F}"/>
                </a:ext>
              </a:extLst>
            </p:cNvPr>
            <p:cNvCxnSpPr>
              <a:cxnSpLocks/>
            </p:cNvCxnSpPr>
            <p:nvPr/>
          </p:nvCxnSpPr>
          <p:spPr>
            <a:xfrm flipV="1">
              <a:off x="1029501" y="5572122"/>
              <a:ext cx="8953299" cy="22185"/>
            </a:xfrm>
            <a:prstGeom prst="line">
              <a:avLst/>
            </a:prstGeom>
            <a:ln cap="rnd">
              <a:gradFill>
                <a:gsLst>
                  <a:gs pos="0">
                    <a:srgbClr val="193169"/>
                  </a:gs>
                  <a:gs pos="100000">
                    <a:srgbClr val="193169">
                      <a:alpha val="0"/>
                    </a:srgbClr>
                  </a:gs>
                </a:gsLst>
                <a:lin ang="0" scaled="0"/>
              </a:gradFill>
              <a:round/>
            </a:ln>
          </p:spPr>
          <p:style>
            <a:lnRef idx="1">
              <a:schemeClr val="accent1"/>
            </a:lnRef>
            <a:fillRef idx="0">
              <a:schemeClr val="accent1"/>
            </a:fillRef>
            <a:effectRef idx="0">
              <a:schemeClr val="accent1"/>
            </a:effectRef>
            <a:fontRef idx="minor">
              <a:schemeClr val="tx1"/>
            </a:fontRef>
          </p:style>
        </p:cxnSp>
      </p:grpSp>
      <p:grpSp>
        <p:nvGrpSpPr>
          <p:cNvPr id="33" name="组合 94">
            <a:extLst>
              <a:ext uri="{FF2B5EF4-FFF2-40B4-BE49-F238E27FC236}">
                <a16:creationId xmlns:a16="http://schemas.microsoft.com/office/drawing/2014/main" id="{AC32290C-057D-7C42-BAB8-A4F9276A09F7}"/>
              </a:ext>
            </a:extLst>
          </p:cNvPr>
          <p:cNvGrpSpPr/>
          <p:nvPr/>
        </p:nvGrpSpPr>
        <p:grpSpPr>
          <a:xfrm>
            <a:off x="2523730" y="1330307"/>
            <a:ext cx="6977725" cy="136446"/>
            <a:chOff x="6819024" y="1627353"/>
            <a:chExt cx="8213888" cy="229810"/>
          </a:xfrm>
        </p:grpSpPr>
        <p:sp>
          <p:nvSpPr>
            <p:cNvPr id="34" name="任意形状 61">
              <a:extLst>
                <a:ext uri="{FF2B5EF4-FFF2-40B4-BE49-F238E27FC236}">
                  <a16:creationId xmlns:a16="http://schemas.microsoft.com/office/drawing/2014/main" id="{0CB4EEDB-DB4D-3B42-AD60-BC589DE5F586}"/>
                </a:ext>
              </a:extLst>
            </p:cNvPr>
            <p:cNvSpPr/>
            <p:nvPr/>
          </p:nvSpPr>
          <p:spPr>
            <a:xfrm>
              <a:off x="6819024" y="1627358"/>
              <a:ext cx="3992773"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sp>
          <p:nvSpPr>
            <p:cNvPr id="35" name="任意形状 68">
              <a:extLst>
                <a:ext uri="{FF2B5EF4-FFF2-40B4-BE49-F238E27FC236}">
                  <a16:creationId xmlns:a16="http://schemas.microsoft.com/office/drawing/2014/main" id="{9413B8EF-24D8-4545-A50E-3C4040BE7DCC}"/>
                </a:ext>
              </a:extLst>
            </p:cNvPr>
            <p:cNvSpPr/>
            <p:nvPr/>
          </p:nvSpPr>
          <p:spPr>
            <a:xfrm flipH="1">
              <a:off x="10831560" y="1627353"/>
              <a:ext cx="4201352" cy="229805"/>
            </a:xfrm>
            <a:custGeom>
              <a:avLst/>
              <a:gdLst>
                <a:gd name="connsiteX0" fmla="*/ 325821 w 3426373"/>
                <a:gd name="connsiteY0" fmla="*/ 0 h 462456"/>
                <a:gd name="connsiteX1" fmla="*/ 0 w 3426373"/>
                <a:gd name="connsiteY1" fmla="*/ 325821 h 462456"/>
                <a:gd name="connsiteX2" fmla="*/ 1671145 w 3426373"/>
                <a:gd name="connsiteY2" fmla="*/ 325821 h 462456"/>
                <a:gd name="connsiteX3" fmla="*/ 1807780 w 3426373"/>
                <a:gd name="connsiteY3" fmla="*/ 462456 h 462456"/>
                <a:gd name="connsiteX4" fmla="*/ 3426373 w 3426373"/>
                <a:gd name="connsiteY4" fmla="*/ 462456 h 4624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6373" h="462456">
                  <a:moveTo>
                    <a:pt x="325821" y="0"/>
                  </a:moveTo>
                  <a:lnTo>
                    <a:pt x="0" y="325821"/>
                  </a:lnTo>
                  <a:lnTo>
                    <a:pt x="1671145" y="325821"/>
                  </a:lnTo>
                  <a:lnTo>
                    <a:pt x="1807780" y="462456"/>
                  </a:lnTo>
                  <a:lnTo>
                    <a:pt x="3426373" y="462456"/>
                  </a:lnTo>
                </a:path>
              </a:pathLst>
            </a:custGeom>
            <a:noFill/>
            <a:ln w="22225" cap="rnd">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sz="1266" b="0" i="0" u="none" strike="noStrike" kern="1200" cap="none" spc="0" normalizeH="0" baseline="0" noProof="0" dirty="0">
                <a:ln>
                  <a:noFill/>
                </a:ln>
                <a:solidFill>
                  <a:srgbClr val="FFFFFF"/>
                </a:solidFill>
                <a:effectLst/>
                <a:uLnTx/>
                <a:uFillTx/>
                <a:latin typeface="ADAM.CG PRO" pitchFamily="2" charset="0"/>
                <a:ea typeface="华文楷体"/>
                <a:cs typeface="+mn-cs"/>
              </a:endParaRPr>
            </a:p>
          </p:txBody>
        </p:sp>
      </p:grpSp>
      <p:sp>
        <p:nvSpPr>
          <p:cNvPr id="3" name="文本框 2">
            <a:extLst>
              <a:ext uri="{FF2B5EF4-FFF2-40B4-BE49-F238E27FC236}">
                <a16:creationId xmlns:a16="http://schemas.microsoft.com/office/drawing/2014/main" id="{824880DE-CC68-27DE-E951-DCDF9849F93C}"/>
              </a:ext>
            </a:extLst>
          </p:cNvPr>
          <p:cNvSpPr txBox="1"/>
          <p:nvPr/>
        </p:nvSpPr>
        <p:spPr>
          <a:xfrm>
            <a:off x="4668846" y="936863"/>
            <a:ext cx="5186051"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任务</a:t>
            </a:r>
            <a:r>
              <a:rPr kumimoji="0" lang="en-US" altLang="zh-CN"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1</a:t>
            </a:r>
            <a:r>
              <a:rPr kumimoji="0" lang="zh-CN" altLang="en-US" sz="2400" b="0" i="0" u="none" strike="noStrike" kern="1200" cap="none" spc="0" normalizeH="0" baseline="0" noProof="0" dirty="0">
                <a:ln>
                  <a:noFill/>
                </a:ln>
                <a:solidFill>
                  <a:srgbClr val="263D92"/>
                </a:solidFill>
                <a:effectLst/>
                <a:uLnTx/>
                <a:uFillTx/>
                <a:latin typeface="Microsoft YaHei" panose="020B0503020204020204" pitchFamily="34" charset="-122"/>
                <a:ea typeface="Microsoft YaHei" panose="020B0503020204020204" pitchFamily="34" charset="-122"/>
                <a:cs typeface="+mn-cs"/>
              </a:rPr>
              <a:t>：启动出发</a:t>
            </a:r>
          </a:p>
        </p:txBody>
      </p:sp>
      <p:sp>
        <p:nvSpPr>
          <p:cNvPr id="8" name="文本框 7">
            <a:extLst>
              <a:ext uri="{FF2B5EF4-FFF2-40B4-BE49-F238E27FC236}">
                <a16:creationId xmlns:a16="http://schemas.microsoft.com/office/drawing/2014/main" id="{933B0E0A-DEF7-536C-4CC7-EFC61800F847}"/>
              </a:ext>
            </a:extLst>
          </p:cNvPr>
          <p:cNvSpPr txBox="1"/>
          <p:nvPr/>
        </p:nvSpPr>
        <p:spPr>
          <a:xfrm>
            <a:off x="1154581" y="2123872"/>
            <a:ext cx="1908810" cy="49956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00" cap="none" spc="0" normalizeH="0" baseline="0" noProof="0" dirty="0">
                <a:ln>
                  <a:noFill/>
                </a:ln>
                <a:solidFill>
                  <a:srgbClr val="000000"/>
                </a:solidFill>
                <a:effectLst/>
                <a:uLnTx/>
                <a:uFillTx/>
                <a:latin typeface="Microsoft YaHei" panose="020B0503020204020204" pitchFamily="34" charset="-122"/>
                <a:ea typeface="Microsoft YaHei" panose="020B0503020204020204" pitchFamily="34" charset="-122"/>
                <a:cs typeface="Times New Roman" panose="02020603050405020304" pitchFamily="18" charset="0"/>
              </a:rPr>
              <a:t>规则说明：</a:t>
            </a:r>
            <a:endParaRPr kumimoji="1" lang="zh-CN" altLang="en-US" sz="20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p:txBody>
      </p:sp>
      <p:sp>
        <p:nvSpPr>
          <p:cNvPr id="9" name="文本框 8">
            <a:extLst>
              <a:ext uri="{FF2B5EF4-FFF2-40B4-BE49-F238E27FC236}">
                <a16:creationId xmlns:a16="http://schemas.microsoft.com/office/drawing/2014/main" id="{B2F97321-D8B9-1BA8-1931-3D2B17762474}"/>
              </a:ext>
            </a:extLst>
          </p:cNvPr>
          <p:cNvSpPr txBox="1"/>
          <p:nvPr>
            <p:custDataLst>
              <p:tags r:id="rId1"/>
            </p:custDataLst>
          </p:nvPr>
        </p:nvSpPr>
        <p:spPr>
          <a:xfrm>
            <a:off x="1154581" y="3045892"/>
            <a:ext cx="4132580" cy="1118576"/>
          </a:xfrm>
          <a:prstGeom prst="rect">
            <a:avLst/>
          </a:prstGeom>
          <a:noFill/>
        </p:spPr>
        <p:txBody>
          <a:bodyPr wrap="square" rtlCol="0">
            <a:spAutoFit/>
          </a:bodyPr>
          <a:lstStyle/>
          <a:p>
            <a:pPr marL="0" marR="0" lvl="0" indent="0" algn="l" defTabSz="914400" rtl="0" eaLnBrk="1" fontAlgn="auto" latinLnBrk="0" hangingPunct="1">
              <a:lnSpc>
                <a:spcPct val="200000"/>
              </a:lnSpc>
              <a:spcBef>
                <a:spcPts val="0"/>
              </a:spcBef>
              <a:spcAft>
                <a:spcPts val="0"/>
              </a:spcAft>
              <a:buClrTx/>
              <a:buSzTx/>
              <a:buFontTx/>
              <a:buNone/>
              <a:tabLst/>
              <a:defRPr/>
            </a:pPr>
            <a:r>
              <a:rPr kumimoji="0" sz="1800" b="0" i="0" u="none" strike="noStrike" kern="100" cap="none" spc="0" normalizeH="0" baseline="0" noProof="0" dirty="0">
                <a:ln>
                  <a:noFill/>
                </a:ln>
                <a:solidFill>
                  <a:srgbClr val="000000"/>
                </a:solidFill>
                <a:effectLst/>
                <a:uLnTx/>
                <a:uFillTx/>
                <a:latin typeface="Microsoft YaHei Light" panose="020B0503020204020204" pitchFamily="34" charset="-122"/>
                <a:ea typeface="Microsoft YaHei Light" panose="020B0503020204020204" pitchFamily="34" charset="-122"/>
                <a:cs typeface="Times New Roman" panose="02020603050405020304" pitchFamily="18" charset="0"/>
              </a:rPr>
              <a:t>智能车全车投影首次从下图所示黄色标框出发区完全驶离，视为任务完成。</a:t>
            </a:r>
          </a:p>
        </p:txBody>
      </p:sp>
      <p:pic>
        <p:nvPicPr>
          <p:cNvPr id="11" name="图片 10">
            <a:extLst>
              <a:ext uri="{FF2B5EF4-FFF2-40B4-BE49-F238E27FC236}">
                <a16:creationId xmlns:a16="http://schemas.microsoft.com/office/drawing/2014/main" id="{2A941D1A-6528-C587-4630-3A7CCD35254B}"/>
              </a:ext>
            </a:extLst>
          </p:cNvPr>
          <p:cNvPicPr>
            <a:picLocks noChangeAspect="1"/>
          </p:cNvPicPr>
          <p:nvPr/>
        </p:nvPicPr>
        <p:blipFill>
          <a:blip r:embed="rId4"/>
          <a:stretch>
            <a:fillRect/>
          </a:stretch>
        </p:blipFill>
        <p:spPr>
          <a:xfrm>
            <a:off x="5619547" y="2300367"/>
            <a:ext cx="2806430" cy="2053683"/>
          </a:xfrm>
          <a:prstGeom prst="rect">
            <a:avLst/>
          </a:prstGeom>
        </p:spPr>
      </p:pic>
      <p:sp>
        <p:nvSpPr>
          <p:cNvPr id="12" name="文本框 11">
            <a:extLst>
              <a:ext uri="{FF2B5EF4-FFF2-40B4-BE49-F238E27FC236}">
                <a16:creationId xmlns:a16="http://schemas.microsoft.com/office/drawing/2014/main" id="{C0FBE09B-0FDE-3825-B1AD-B5BCC6DB40B8}"/>
              </a:ext>
            </a:extLst>
          </p:cNvPr>
          <p:cNvSpPr txBox="1"/>
          <p:nvPr/>
        </p:nvSpPr>
        <p:spPr>
          <a:xfrm>
            <a:off x="1154581" y="4832157"/>
            <a:ext cx="1908810" cy="49956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2000" b="0" i="0" u="none" strike="noStrike" kern="100" cap="none" spc="0" normalizeH="0" baseline="0" noProof="0" dirty="0">
                <a:ln>
                  <a:noFill/>
                </a:ln>
                <a:solidFill>
                  <a:srgbClr val="000000"/>
                </a:solidFill>
                <a:effectLst/>
                <a:uLnTx/>
                <a:uFillTx/>
                <a:latin typeface="Microsoft YaHei" panose="020B0503020204020204" pitchFamily="34" charset="-122"/>
                <a:ea typeface="Microsoft YaHei" panose="020B0503020204020204" pitchFamily="34" charset="-122"/>
                <a:cs typeface="Times New Roman" panose="02020603050405020304" pitchFamily="18" charset="0"/>
              </a:rPr>
              <a:t>计分标准：</a:t>
            </a:r>
            <a:endParaRPr kumimoji="1" lang="zh-CN" altLang="en-US" sz="20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p:txBody>
      </p:sp>
      <p:graphicFrame>
        <p:nvGraphicFramePr>
          <p:cNvPr id="13" name="表格 12">
            <a:extLst>
              <a:ext uri="{FF2B5EF4-FFF2-40B4-BE49-F238E27FC236}">
                <a16:creationId xmlns:a16="http://schemas.microsoft.com/office/drawing/2014/main" id="{6E847D70-74C1-9039-F05C-12ECC9A19B57}"/>
              </a:ext>
            </a:extLst>
          </p:cNvPr>
          <p:cNvGraphicFramePr/>
          <p:nvPr>
            <p:custDataLst>
              <p:tags r:id="rId2"/>
            </p:custDataLst>
            <p:extLst>
              <p:ext uri="{D42A27DB-BD31-4B8C-83A1-F6EECF244321}">
                <p14:modId xmlns:p14="http://schemas.microsoft.com/office/powerpoint/2010/main" val="671738154"/>
              </p:ext>
            </p:extLst>
          </p:nvPr>
        </p:nvGraphicFramePr>
        <p:xfrm>
          <a:off x="1115684" y="5360415"/>
          <a:ext cx="10014068" cy="1017194"/>
        </p:xfrm>
        <a:graphic>
          <a:graphicData uri="http://schemas.openxmlformats.org/drawingml/2006/table">
            <a:tbl>
              <a:tblPr firstRow="1" bandRow="1">
                <a:tableStyleId>{775DCB02-9BB8-47FD-8907-85C794F793BA}</a:tableStyleId>
              </a:tblPr>
              <a:tblGrid>
                <a:gridCol w="1673194">
                  <a:extLst>
                    <a:ext uri="{9D8B030D-6E8A-4147-A177-3AD203B41FA5}">
                      <a16:colId xmlns:a16="http://schemas.microsoft.com/office/drawing/2014/main" val="20000"/>
                    </a:ext>
                  </a:extLst>
                </a:gridCol>
                <a:gridCol w="7313355">
                  <a:extLst>
                    <a:ext uri="{9D8B030D-6E8A-4147-A177-3AD203B41FA5}">
                      <a16:colId xmlns:a16="http://schemas.microsoft.com/office/drawing/2014/main" val="20001"/>
                    </a:ext>
                  </a:extLst>
                </a:gridCol>
                <a:gridCol w="1027519">
                  <a:extLst>
                    <a:ext uri="{9D8B030D-6E8A-4147-A177-3AD203B41FA5}">
                      <a16:colId xmlns:a16="http://schemas.microsoft.com/office/drawing/2014/main" val="20002"/>
                    </a:ext>
                  </a:extLst>
                </a:gridCol>
              </a:tblGrid>
              <a:tr h="396164">
                <a:tc>
                  <a:txBody>
                    <a:bodyPr/>
                    <a:lstStyle/>
                    <a:p>
                      <a:pPr indent="0" algn="ctr">
                        <a:buNone/>
                      </a:pPr>
                      <a:r>
                        <a:rPr lang="en-US" sz="1600" b="0" i="0" dirty="0" err="1">
                          <a:effectLst/>
                          <a:latin typeface="Microsoft YaHei" panose="020B0503020204020204" pitchFamily="34" charset="-122"/>
                          <a:ea typeface="Microsoft YaHei" panose="020B0503020204020204" pitchFamily="34" charset="-122"/>
                        </a:rPr>
                        <a:t>任务名称</a:t>
                      </a:r>
                      <a:endParaRPr lang="en-US" altLang="en-US" sz="16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tc>
                  <a:txBody>
                    <a:bodyPr/>
                    <a:lstStyle/>
                    <a:p>
                      <a:pPr indent="0" algn="ctr">
                        <a:buNone/>
                      </a:pPr>
                      <a:r>
                        <a:rPr lang="en-US" sz="1600" b="0" i="0" dirty="0" err="1">
                          <a:effectLst/>
                          <a:latin typeface="Microsoft YaHei" panose="020B0503020204020204" pitchFamily="34" charset="-122"/>
                          <a:ea typeface="Microsoft YaHei" panose="020B0503020204020204" pitchFamily="34" charset="-122"/>
                        </a:rPr>
                        <a:t>得分标准</a:t>
                      </a:r>
                      <a:endParaRPr lang="en-US" altLang="en-US" sz="16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tc>
                  <a:txBody>
                    <a:bodyPr/>
                    <a:lstStyle/>
                    <a:p>
                      <a:pPr indent="0" algn="ctr">
                        <a:buNone/>
                      </a:pPr>
                      <a:r>
                        <a:rPr lang="en-US" sz="1400" b="0" i="0" dirty="0" err="1">
                          <a:effectLst/>
                          <a:latin typeface="Microsoft YaHei" panose="020B0503020204020204" pitchFamily="34" charset="-122"/>
                          <a:ea typeface="Microsoft YaHei" panose="020B0503020204020204" pitchFamily="34" charset="-122"/>
                        </a:rPr>
                        <a:t>分值</a:t>
                      </a:r>
                      <a:endParaRPr lang="en-US" altLang="en-US" sz="1400" b="0" i="0" dirty="0" err="1">
                        <a:effectLst/>
                        <a:latin typeface="Microsoft YaHei" panose="020B0503020204020204" pitchFamily="34" charset="-122"/>
                        <a:ea typeface="Microsoft YaHei" panose="020B0503020204020204" pitchFamily="34" charset="-122"/>
                      </a:endParaRPr>
                    </a:p>
                  </a:txBody>
                  <a:tcPr marL="68580" marR="68580" marT="0" marB="0" anchor="ctr">
                    <a:lnL w="12700" cap="flat" cmpd="sng" algn="ctr">
                      <a:solidFill>
                        <a:srgbClr val="253D92"/>
                      </a:solidFill>
                      <a:prstDash val="solid"/>
                      <a:round/>
                      <a:headEnd type="none" w="med" len="med"/>
                      <a:tailEnd type="none" w="med" len="med"/>
                    </a:lnL>
                    <a:lnR w="12700" cap="flat" cmpd="sng" algn="ctr">
                      <a:solidFill>
                        <a:srgbClr val="253D92"/>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253D92"/>
                      </a:solidFill>
                      <a:prstDash val="solid"/>
                      <a:round/>
                      <a:headEnd type="none" w="med" len="med"/>
                      <a:tailEnd type="none" w="med" len="med"/>
                    </a:lnB>
                    <a:solidFill>
                      <a:srgbClr val="253D92"/>
                    </a:solidFill>
                  </a:tcPr>
                </a:tc>
                <a:extLst>
                  <a:ext uri="{0D108BD9-81ED-4DB2-BD59-A6C34878D82A}">
                    <a16:rowId xmlns:a16="http://schemas.microsoft.com/office/drawing/2014/main" val="10000"/>
                  </a:ext>
                </a:extLst>
              </a:tr>
              <a:tr h="621030">
                <a:tc>
                  <a:txBody>
                    <a:bodyPr/>
                    <a:lstStyle/>
                    <a:p>
                      <a:pPr algn="ctr">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启动出发</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首次完成出发任务</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tc>
                  <a:txBody>
                    <a:bodyPr/>
                    <a:lstStyle/>
                    <a:p>
                      <a:pPr algn="l">
                        <a:buClrTx/>
                        <a:buSzTx/>
                        <a:buFontTx/>
                        <a:buNone/>
                      </a:pPr>
                      <a:r>
                        <a:rPr lang="zh-CN" altLang="en-US" sz="1600" b="0" i="0" dirty="0">
                          <a:solidFill>
                            <a:schemeClr val="tx1"/>
                          </a:solidFill>
                          <a:effectLst/>
                          <a:latin typeface="Microsoft YaHei Light" panose="020B0503020204020204" pitchFamily="34" charset="-122"/>
                          <a:ea typeface="Microsoft YaHei Light" panose="020B0503020204020204" pitchFamily="34" charset="-122"/>
                          <a:cs typeface="微软雅黑" panose="020B0503020204020204" pitchFamily="34" charset="-122"/>
                        </a:rPr>
                        <a:t>    20分</a:t>
                      </a:r>
                    </a:p>
                  </a:txBody>
                  <a:tcPr marL="68580" marR="68580" marT="0" marB="0" anchor="ctr">
                    <a:lnL w="12700" cap="flat" cmpd="sng" algn="ctr">
                      <a:solidFill>
                        <a:srgbClr val="558DD6"/>
                      </a:solidFill>
                      <a:prstDash val="solid"/>
                      <a:round/>
                      <a:headEnd type="none" w="med" len="med"/>
                      <a:tailEnd type="none" w="med" len="med"/>
                    </a:lnL>
                    <a:lnR w="12700" cap="flat" cmpd="sng" algn="ctr">
                      <a:solidFill>
                        <a:srgbClr val="558DD6"/>
                      </a:solidFill>
                      <a:prstDash val="solid"/>
                      <a:round/>
                      <a:headEnd type="none" w="med" len="med"/>
                      <a:tailEnd type="none" w="med" len="med"/>
                    </a:lnR>
                    <a:lnT w="12700" cap="flat" cmpd="sng" algn="ctr">
                      <a:solidFill>
                        <a:srgbClr val="253D92"/>
                      </a:solidFill>
                      <a:prstDash val="solid"/>
                      <a:round/>
                      <a:headEnd type="none" w="med" len="med"/>
                      <a:tailEnd type="none" w="med" len="med"/>
                    </a:lnT>
                    <a:lnB w="12700" cap="flat" cmpd="sng" algn="ctr">
                      <a:solidFill>
                        <a:srgbClr val="558DD6"/>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bl>
          </a:graphicData>
        </a:graphic>
      </p:graphicFrame>
      <p:pic>
        <p:nvPicPr>
          <p:cNvPr id="15" name="图片 14">
            <a:extLst>
              <a:ext uri="{FF2B5EF4-FFF2-40B4-BE49-F238E27FC236}">
                <a16:creationId xmlns:a16="http://schemas.microsoft.com/office/drawing/2014/main" id="{D937CE55-A443-7AA3-F02D-3358C519AB9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21309" y="2940428"/>
            <a:ext cx="2397328" cy="1329504"/>
          </a:xfrm>
          <a:prstGeom prst="rect">
            <a:avLst/>
          </a:prstGeom>
        </p:spPr>
      </p:pic>
      <p:pic>
        <p:nvPicPr>
          <p:cNvPr id="4" name="图片 3">
            <a:extLst>
              <a:ext uri="{FF2B5EF4-FFF2-40B4-BE49-F238E27FC236}">
                <a16:creationId xmlns:a16="http://schemas.microsoft.com/office/drawing/2014/main" id="{B1C7B0CE-C984-C233-8C5F-85400C0DE1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2885520" cy="722868"/>
          </a:xfrm>
          <a:prstGeom prst="rect">
            <a:avLst/>
          </a:prstGeom>
        </p:spPr>
      </p:pic>
      <p:sp>
        <p:nvSpPr>
          <p:cNvPr id="6" name="文本框 5">
            <a:extLst>
              <a:ext uri="{FF2B5EF4-FFF2-40B4-BE49-F238E27FC236}">
                <a16:creationId xmlns:a16="http://schemas.microsoft.com/office/drawing/2014/main" id="{97331733-FC3F-EDF0-BBFD-9587DDB793E8}"/>
              </a:ext>
            </a:extLst>
          </p:cNvPr>
          <p:cNvSpPr txBox="1"/>
          <p:nvPr/>
        </p:nvSpPr>
        <p:spPr>
          <a:xfrm>
            <a:off x="517130" y="176768"/>
            <a:ext cx="2006600" cy="369332"/>
          </a:xfrm>
          <a:prstGeom prst="rect">
            <a:avLst/>
          </a:prstGeom>
          <a:noFill/>
        </p:spPr>
        <p:txBody>
          <a:bodyPr wrap="square">
            <a:spAutoFit/>
          </a:bodyPr>
          <a:lstStyle/>
          <a:p>
            <a:r>
              <a:rPr lang="zh-CN" altLang="en-US" sz="1800" b="1" dirty="0">
                <a:solidFill>
                  <a:srgbClr val="263D92"/>
                </a:solidFill>
                <a:latin typeface="微软雅黑" panose="020B0503020204020204" pitchFamily="34" charset="-122"/>
                <a:ea typeface="微软雅黑" panose="020B0503020204020204" pitchFamily="34" charset="-122"/>
              </a:rPr>
              <a:t> 智慧城市机器人</a:t>
            </a:r>
            <a:r>
              <a:rPr lang="en-US" altLang="zh-CN" sz="1800" b="1" dirty="0">
                <a:solidFill>
                  <a:srgbClr val="263D92"/>
                </a:solidFill>
                <a:latin typeface="微软雅黑" panose="020B0503020204020204" pitchFamily="34" charset="-122"/>
                <a:ea typeface="微软雅黑" panose="020B0503020204020204" pitchFamily="34" charset="-122"/>
              </a:rPr>
              <a:t> </a:t>
            </a:r>
            <a:endParaRPr lang="zh-CN" altLang="en-US" dirty="0"/>
          </a:p>
        </p:txBody>
      </p:sp>
    </p:spTree>
    <p:extLst>
      <p:ext uri="{BB962C8B-B14F-4D97-AF65-F5344CB8AC3E}">
        <p14:creationId xmlns:p14="http://schemas.microsoft.com/office/powerpoint/2010/main" val="11167895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linds(horizontal)">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UNIT_TABLE_BEAUTIFY" val="smartTable{8ae911bc-b250-4274-a55f-ceec671c1304}"/>
  <p:tag name="TABLE_ENDDRAG_ORIGIN_RECT" val="738*96"/>
  <p:tag name="TABLE_ENDDRAG_RECT" val="83*239*738*96"/>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UNIT_TABLE_BEAUTIFY" val="smartTable{8ae911bc-b250-4274-a55f-ceec671c1304}"/>
  <p:tag name="TABLE_ENDDRAG_ORIGIN_RECT" val="738*96"/>
  <p:tag name="TABLE_ENDDRAG_RECT" val="83*239*738*96"/>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UNIT_TABLE_BEAUTIFY" val="smartTable{8ae911bc-b250-4274-a55f-ceec671c1304}"/>
  <p:tag name="TABLE_ENDDRAG_ORIGIN_RECT" val="738*96"/>
  <p:tag name="TABLE_ENDDRAG_RECT" val="83*239*738*96"/>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UNIT_TABLE_BEAUTIFY" val="smartTable{8ae911bc-b250-4274-a55f-ceec671c1304}"/>
  <p:tag name="TABLE_ENDDRAG_ORIGIN_RECT" val="738*96"/>
  <p:tag name="TABLE_ENDDRAG_RECT" val="83*239*738*96"/>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UNIT_TABLE_BEAUTIFY" val="smartTable{8ae911bc-b250-4274-a55f-ceec671c1304}"/>
  <p:tag name="TABLE_ENDDRAG_ORIGIN_RECT" val="738*96"/>
  <p:tag name="TABLE_ENDDRAG_RECT" val="83*239*738*96"/>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UNIT_TABLE_BEAUTIFY" val="smartTable{8ae911bc-b250-4274-a55f-ceec671c1304}"/>
  <p:tag name="TABLE_ENDDRAG_ORIGIN_RECT" val="738*96"/>
  <p:tag name="TABLE_ENDDRAG_RECT" val="83*239*738*96"/>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UNIT_TABLE_BEAUTIFY" val="smartTable{8ae911bc-b250-4274-a55f-ceec671c1304}"/>
  <p:tag name="TABLE_ENDDRAG_ORIGIN_RECT" val="738*96"/>
  <p:tag name="TABLE_ENDDRAG_RECT" val="83*239*738*96"/>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1_0062">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3781</TotalTime>
  <Words>1953</Words>
  <Application>Microsoft Office PowerPoint</Application>
  <PresentationFormat>宽屏</PresentationFormat>
  <Paragraphs>209</Paragraphs>
  <Slides>20</Slides>
  <Notes>1</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20</vt:i4>
      </vt:variant>
    </vt:vector>
  </HeadingPairs>
  <TitlesOfParts>
    <vt:vector size="32" baseType="lpstr">
      <vt:lpstr>ADAM.CG PRO</vt:lpstr>
      <vt:lpstr>Microsoft YaHei Light</vt:lpstr>
      <vt:lpstr>等线</vt:lpstr>
      <vt:lpstr>等线 Light</vt:lpstr>
      <vt:lpstr>Microsoft YaHei</vt:lpstr>
      <vt:lpstr>Microsoft YaHei</vt:lpstr>
      <vt:lpstr>Arial</vt:lpstr>
      <vt:lpstr>Calibri</vt:lpstr>
      <vt:lpstr>Calibri Light</vt:lpstr>
      <vt:lpstr>Wingdings</vt:lpstr>
      <vt:lpstr>1_0062</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谭哲</dc:creator>
  <cp:lastModifiedBy>震球 曾</cp:lastModifiedBy>
  <cp:revision>240</cp:revision>
  <dcterms:created xsi:type="dcterms:W3CDTF">2020-05-27T06:20:26Z</dcterms:created>
  <dcterms:modified xsi:type="dcterms:W3CDTF">2025-04-03T04:07:24Z</dcterms:modified>
</cp:coreProperties>
</file>

<file path=docProps/thumbnail.jpeg>
</file>